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5" r:id="rId6"/>
  </p:sldMasterIdLst>
  <p:notesMasterIdLst>
    <p:notesMasterId r:id="rId20"/>
  </p:notesMasterIdLst>
  <p:handoutMasterIdLst>
    <p:handoutMasterId r:id="rId21"/>
  </p:handoutMasterIdLst>
  <p:sldIdLst>
    <p:sldId id="378" r:id="rId7"/>
    <p:sldId id="381" r:id="rId8"/>
    <p:sldId id="383" r:id="rId9"/>
    <p:sldId id="376" r:id="rId10"/>
    <p:sldId id="394" r:id="rId11"/>
    <p:sldId id="393" r:id="rId12"/>
    <p:sldId id="387" r:id="rId13"/>
    <p:sldId id="388" r:id="rId14"/>
    <p:sldId id="390" r:id="rId15"/>
    <p:sldId id="391" r:id="rId16"/>
    <p:sldId id="395" r:id="rId17"/>
    <p:sldId id="392" r:id="rId18"/>
    <p:sldId id="396" r:id="rId19"/>
  </p:sldIdLst>
  <p:sldSz cx="12192000" cy="6858000"/>
  <p:notesSz cx="6858000" cy="9144000"/>
  <p:embeddedFontLst>
    <p:embeddedFont>
      <p:font typeface="Inter Semi Bold" panose="020B0604020202020204" charset="0"/>
      <p:bold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Inter Extra Bold" panose="020B0604020202020204" charset="0"/>
      <p:bold r:id="rId28"/>
      <p:boldItalic r:id="rId29"/>
    </p:embeddedFont>
    <p:embeddedFont>
      <p:font typeface="Inter Medium" panose="020B0604020202020204" charset="0"/>
      <p:regular r:id="rId30"/>
      <p:italic r:id="rId31"/>
    </p:embeddedFont>
    <p:embeddedFont>
      <p:font typeface="Inter" panose="020B0604020202020204" charset="0"/>
      <p:regular r:id="rId32"/>
      <p:bold r:id="rId33"/>
      <p:italic r:id="rId34"/>
      <p:boldItalic r:id="rId35"/>
    </p:embeddedFont>
    <p:embeddedFont>
      <p:font typeface="Brandon Grotesque Bold All Caps" panose="020B0604020202020204" charset="0"/>
      <p:regular r:id="rId36"/>
    </p:embeddedFont>
    <p:embeddedFont>
      <p:font typeface="Open Sans" panose="020B0604020202020204" charset="0"/>
      <p:regular r:id="rId37"/>
      <p:bold r:id="rId38"/>
      <p:italic r:id="rId39"/>
      <p:boldItalic r:id="rId40"/>
    </p:embeddedFont>
  </p:embeddedFontLst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nt, Iain" initials="BI" lastIdx="8" clrIdx="0">
    <p:extLst>
      <p:ext uri="{19B8F6BF-5375-455C-9EA6-DF929625EA0E}">
        <p15:presenceInfo xmlns:p15="http://schemas.microsoft.com/office/powerpoint/2012/main" userId="S::BuntI@shoosmiths.co.uk::6a751053-c4e6-4a79-adc1-60e7597b54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A1BC"/>
    <a:srgbClr val="222A35"/>
    <a:srgbClr val="54575A"/>
    <a:srgbClr val="BEC0C2"/>
    <a:srgbClr val="C3D600"/>
    <a:srgbClr val="B5BE00"/>
    <a:srgbClr val="C1D82F"/>
    <a:srgbClr val="343A42"/>
    <a:srgbClr val="D7398D"/>
    <a:srgbClr val="5D5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33" autoAdjust="0"/>
  </p:normalViewPr>
  <p:slideViewPr>
    <p:cSldViewPr snapToGrid="0" showGuides="1">
      <p:cViewPr varScale="1">
        <p:scale>
          <a:sx n="47" d="100"/>
          <a:sy n="47" d="100"/>
        </p:scale>
        <p:origin x="66" y="36"/>
      </p:cViewPr>
      <p:guideLst>
        <p:guide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0" Type="http://schemas.openxmlformats.org/officeDocument/2006/relationships/notesMaster" Target="notesMasters/notesMaster1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9C15259-F555-4DAD-8F2B-6733FF99A5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93BB69A-3D02-4925-A192-084A217FA0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08E7C53-9544-47F5-8B4D-43988D840711}" type="datetimeFigureOut">
              <a:rPr lang="id-ID"/>
              <a:pPr>
                <a:defRPr/>
              </a:pPr>
              <a:t>01/06/2020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EC9B831-0E18-4776-A803-1E28A1E6F2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71CD041-918B-4D4A-9BAB-C39FB6F894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49507B-BA3F-447A-879B-F1A1BFF08FB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4264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AD80AC0-F025-4EE8-8AC5-4C2D51462F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B9706C1-37F6-4FDD-BFDB-2524EBE667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A49DE0-34E9-4BD6-AE26-BBF78B058273}" type="datetimeFigureOut">
              <a:rPr lang="id-ID"/>
              <a:pPr>
                <a:defRPr/>
              </a:pPr>
              <a:t>01/06/2020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B95B1EC9-EACD-4A5D-8BC3-7CBF7ACEB8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411B915E-653A-4D45-83B0-7A94AE463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1BF325-D683-4CF1-B77A-C3C66FF59D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B55DC4-971E-41A9-A70F-D02F4AD4A3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59E83DE-CDE4-4EBE-B3AA-22A3DE62B9F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8285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375" y="1470582"/>
            <a:ext cx="11017250" cy="164250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6000" baseline="0">
                <a:solidFill>
                  <a:srgbClr val="222A35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Heading</a:t>
            </a:r>
            <a:br>
              <a:rPr lang="en-US" dirty="0"/>
            </a:br>
            <a:r>
              <a:rPr lang="en-US" dirty="0"/>
              <a:t>to go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87375" y="4095749"/>
            <a:ext cx="5953125" cy="8191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 spc="0">
                <a:solidFill>
                  <a:schemeClr val="tx1"/>
                </a:solidFill>
                <a:latin typeface="Inter" panose="020B05020300000000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Subhead to go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95312" y="469900"/>
            <a:ext cx="5818188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0">
                <a:solidFill>
                  <a:srgbClr val="C3D600"/>
                </a:solidFill>
                <a:latin typeface="Inter" panose="020B05020300000000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1400" spc="0" dirty="0">
                <a:solidFill>
                  <a:srgbClr val="ACB628"/>
                </a:solidFill>
              </a:rPr>
              <a:t>SLIDE HEADING</a:t>
            </a:r>
            <a:endParaRPr lang="en-GB" sz="1400" spc="0" dirty="0">
              <a:solidFill>
                <a:srgbClr val="ACB628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39D6287-67DB-4454-82DB-8B60FA292FDA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45A24F1-BF01-479D-9DA6-DC109F1FFF20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2">
                    <a:lumMod val="25000"/>
                  </a:schemeClr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2">
                  <a:lumMod val="25000"/>
                </a:schemeClr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BBAD0AD-AE99-420F-B91B-E670D5055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94" y="6477001"/>
            <a:ext cx="829469" cy="1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6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kages - Co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xmlns="" id="{6A2CF880-BE01-4D08-88F6-F2F8BC7F68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71260" y="869785"/>
            <a:ext cx="4114800" cy="311313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B5BE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5C777BB2-B2B7-4944-ABC1-8A2CE45E6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975" y="1189619"/>
            <a:ext cx="8227371" cy="6286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ts val="4800"/>
              </a:lnSpc>
              <a:defRPr sz="4400" spc="-150" baseline="0">
                <a:solidFill>
                  <a:srgbClr val="222A35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xmlns="" id="{38F141C6-1BEF-479D-AFED-7C7646A900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64359" y="3619984"/>
            <a:ext cx="2005330" cy="654050"/>
          </a:xfrm>
        </p:spPr>
        <p:txBody>
          <a:bodyPr/>
          <a:lstStyle>
            <a:lvl1pPr marL="0" indent="0" algn="ctr">
              <a:lnSpc>
                <a:spcPts val="1800"/>
              </a:lnSpc>
              <a:spcBef>
                <a:spcPts val="1200"/>
              </a:spcBef>
              <a:buNone/>
              <a:defRPr sz="1100">
                <a:solidFill>
                  <a:srgbClr val="BEC0C2"/>
                </a:solidFill>
              </a:defRPr>
            </a:lvl1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DF3DCA2-18E2-4E6B-9CEE-7AFC306F5DFB}"/>
              </a:ext>
            </a:extLst>
          </p:cNvPr>
          <p:cNvSpPr/>
          <p:nvPr userDrawn="1"/>
        </p:nvSpPr>
        <p:spPr>
          <a:xfrm>
            <a:off x="1581150" y="2571750"/>
            <a:ext cx="2571750" cy="312420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52C9065-7504-4F3F-94D6-C5152BBBCA85}"/>
              </a:ext>
            </a:extLst>
          </p:cNvPr>
          <p:cNvSpPr/>
          <p:nvPr userDrawn="1"/>
        </p:nvSpPr>
        <p:spPr>
          <a:xfrm>
            <a:off x="4810125" y="2571750"/>
            <a:ext cx="2571750" cy="3124200"/>
          </a:xfrm>
          <a:prstGeom prst="rect">
            <a:avLst/>
          </a:prstGeom>
          <a:solidFill>
            <a:srgbClr val="222A35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C805129-31BE-48CA-AEB6-9DB2C7D70C40}"/>
              </a:ext>
            </a:extLst>
          </p:cNvPr>
          <p:cNvSpPr/>
          <p:nvPr userDrawn="1"/>
        </p:nvSpPr>
        <p:spPr>
          <a:xfrm>
            <a:off x="8039100" y="2571750"/>
            <a:ext cx="2571750" cy="312420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ru-RU" dirty="0"/>
          </a:p>
        </p:txBody>
      </p:sp>
      <p:cxnSp>
        <p:nvCxnSpPr>
          <p:cNvPr id="11" name="Прямая соединительная линия 11">
            <a:extLst>
              <a:ext uri="{FF2B5EF4-FFF2-40B4-BE49-F238E27FC236}">
                <a16:creationId xmlns:a16="http://schemas.microsoft.com/office/drawing/2014/main" xmlns="" id="{ACDC2C64-6B9A-4C4D-B7CD-001977E5A826}"/>
              </a:ext>
            </a:extLst>
          </p:cNvPr>
          <p:cNvCxnSpPr/>
          <p:nvPr userDrawn="1"/>
        </p:nvCxnSpPr>
        <p:spPr>
          <a:xfrm>
            <a:off x="1581150" y="4625164"/>
            <a:ext cx="257175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8">
            <a:extLst>
              <a:ext uri="{FF2B5EF4-FFF2-40B4-BE49-F238E27FC236}">
                <a16:creationId xmlns:a16="http://schemas.microsoft.com/office/drawing/2014/main" xmlns="" id="{0A605BAE-21C9-4FA9-985F-D98B8B4D44BB}"/>
              </a:ext>
            </a:extLst>
          </p:cNvPr>
          <p:cNvCxnSpPr/>
          <p:nvPr userDrawn="1"/>
        </p:nvCxnSpPr>
        <p:spPr>
          <a:xfrm>
            <a:off x="4810125" y="4625164"/>
            <a:ext cx="25717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9">
            <a:extLst>
              <a:ext uri="{FF2B5EF4-FFF2-40B4-BE49-F238E27FC236}">
                <a16:creationId xmlns:a16="http://schemas.microsoft.com/office/drawing/2014/main" xmlns="" id="{576353C4-9362-4CF5-9474-C6303BBF8684}"/>
              </a:ext>
            </a:extLst>
          </p:cNvPr>
          <p:cNvCxnSpPr/>
          <p:nvPr userDrawn="1"/>
        </p:nvCxnSpPr>
        <p:spPr>
          <a:xfrm>
            <a:off x="8039100" y="4625164"/>
            <a:ext cx="257175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DE6354C3-7948-45E8-A2B0-39659379A7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4359" y="5239338"/>
            <a:ext cx="2005330" cy="357398"/>
          </a:xfrm>
        </p:spPr>
        <p:txBody>
          <a:bodyPr/>
          <a:lstStyle>
            <a:lvl1pPr marL="0" indent="0" algn="ctr">
              <a:lnSpc>
                <a:spcPts val="1800"/>
              </a:lnSpc>
              <a:spcBef>
                <a:spcPts val="1200"/>
              </a:spcBef>
              <a:buNone/>
              <a:defRPr sz="1100">
                <a:solidFill>
                  <a:srgbClr val="BEC0C2"/>
                </a:solidFill>
              </a:defRPr>
            </a:lvl1pPr>
          </a:lstStyle>
          <a:p>
            <a:pPr lvl="0"/>
            <a:r>
              <a:rPr lang="en-US" dirty="0"/>
              <a:t>MONTHLY FEE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xmlns="" id="{6DF3B5A9-A97A-449B-B180-955833B3B5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990" y="3619984"/>
            <a:ext cx="2005330" cy="654050"/>
          </a:xfrm>
        </p:spPr>
        <p:txBody>
          <a:bodyPr/>
          <a:lstStyle>
            <a:lvl1pPr marL="0" indent="0" algn="ctr">
              <a:lnSpc>
                <a:spcPts val="1800"/>
              </a:lnSpc>
              <a:spcBef>
                <a:spcPts val="1200"/>
              </a:spcBef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Sed. 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xmlns="" id="{1882EB74-ADF3-46F6-B334-8CBEBD3147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13990" y="5239338"/>
            <a:ext cx="2005330" cy="357398"/>
          </a:xfrm>
        </p:spPr>
        <p:txBody>
          <a:bodyPr/>
          <a:lstStyle>
            <a:lvl1pPr marL="0" indent="0" algn="ctr">
              <a:lnSpc>
                <a:spcPts val="1800"/>
              </a:lnSpc>
              <a:spcBef>
                <a:spcPts val="1200"/>
              </a:spcBef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MONTHLY FEE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xmlns="" id="{1E1DA617-A7AE-4EA0-AFF4-D32158C649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2309" y="3619984"/>
            <a:ext cx="2005330" cy="654050"/>
          </a:xfrm>
        </p:spPr>
        <p:txBody>
          <a:bodyPr/>
          <a:lstStyle>
            <a:lvl1pPr marL="0" indent="0" algn="ctr">
              <a:lnSpc>
                <a:spcPts val="1800"/>
              </a:lnSpc>
              <a:spcBef>
                <a:spcPts val="1200"/>
              </a:spcBef>
              <a:buNone/>
              <a:defRPr sz="1100">
                <a:solidFill>
                  <a:srgbClr val="BEC0C2"/>
                </a:solidFill>
              </a:defRPr>
            </a:lvl1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Sed. 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xmlns="" id="{266798F4-1998-4DF9-A410-E4568B1E2E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22309" y="5239338"/>
            <a:ext cx="2005330" cy="357398"/>
          </a:xfrm>
        </p:spPr>
        <p:txBody>
          <a:bodyPr/>
          <a:lstStyle>
            <a:lvl1pPr marL="0" indent="0" algn="ctr">
              <a:lnSpc>
                <a:spcPts val="1800"/>
              </a:lnSpc>
              <a:spcBef>
                <a:spcPts val="1200"/>
              </a:spcBef>
              <a:buNone/>
              <a:defRPr sz="1100">
                <a:solidFill>
                  <a:srgbClr val="BEC0C2"/>
                </a:solidFill>
              </a:defRPr>
            </a:lvl1pPr>
          </a:lstStyle>
          <a:p>
            <a:pPr lvl="0"/>
            <a:r>
              <a:rPr lang="en-US" dirty="0"/>
              <a:t>MONTHLY FEE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xmlns="" id="{508C9EAC-3643-4055-A5A1-EF4569B663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81150" y="2910408"/>
            <a:ext cx="2571750" cy="518584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43A42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PERSONAL</a:t>
            </a:r>
            <a:endParaRPr lang="en-GB" dirty="0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xmlns="" id="{6161739A-EEAC-4D4D-91D9-D8B6A4C007E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0125" y="2910408"/>
            <a:ext cx="2571750" cy="51858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BUSINESS</a:t>
            </a:r>
            <a:endParaRPr lang="en-GB" dirty="0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xmlns="" id="{617BDC17-988B-4AE6-ACD8-0BE8DE5E74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39099" y="2910408"/>
            <a:ext cx="2571750" cy="518584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43A42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PRO</a:t>
            </a:r>
            <a:endParaRPr lang="en-GB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xmlns="" id="{99BC6AA7-5886-4BCB-AA33-9D244E7F16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81150" y="4848151"/>
            <a:ext cx="2571750" cy="518584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343A42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£999</a:t>
            </a:r>
            <a:endParaRPr lang="en-GB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xmlns="" id="{2AFB9827-C31A-4A88-9328-FF3A773160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10125" y="4848151"/>
            <a:ext cx="2571750" cy="518584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£1999</a:t>
            </a:r>
            <a:endParaRPr lang="en-GB" dirty="0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xmlns="" id="{0D562310-333E-40D3-ACA6-00E9642046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39099" y="4848151"/>
            <a:ext cx="2571750" cy="518584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343A42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£2999</a:t>
            </a:r>
            <a:endParaRPr lang="en-GB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F8B9F1A-4B08-4699-A959-9DCB11A7AEB0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6A2647B-A5C1-4ADD-830C-40E74ED1A9BE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2">
                    <a:lumMod val="25000"/>
                  </a:schemeClr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2">
                  <a:lumMod val="25000"/>
                </a:schemeClr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0E05C44-D223-4C43-8BDD-57FBC686A5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94" y="6477001"/>
            <a:ext cx="829469" cy="1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3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1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>
            <a:extLst>
              <a:ext uri="{FF2B5EF4-FFF2-40B4-BE49-F238E27FC236}">
                <a16:creationId xmlns:a16="http://schemas.microsoft.com/office/drawing/2014/main" xmlns="" id="{BCA3007E-E389-43D2-8B91-83A88C1BB5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71260" y="869785"/>
            <a:ext cx="4114800" cy="311313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B5BE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A32CC269-B89C-402F-B9DC-68F558800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975" y="1189619"/>
            <a:ext cx="8227371" cy="6286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ts val="4800"/>
              </a:lnSpc>
              <a:defRPr sz="4400" spc="-150" baseline="0">
                <a:solidFill>
                  <a:schemeClr val="tx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DC1F25F7-2504-4548-AB6E-52F704ECA6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9387" y="2982912"/>
            <a:ext cx="2578054" cy="550863"/>
          </a:xfrm>
        </p:spPr>
        <p:txBody>
          <a:bodyPr lIns="0" tIns="0" rIns="0" bIns="0"/>
          <a:lstStyle>
            <a:lvl1pPr marL="0" marR="0" indent="0" algn="l" defTabSz="914400" rtl="0" eaLnBrk="0" fontAlgn="base" latinLnBrk="0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5F6062"/>
                </a:solidFill>
              </a:defRPr>
            </a:lvl1pPr>
            <a:lvl2pPr marL="457200" indent="0">
              <a:buNone/>
              <a:defRPr sz="1100">
                <a:solidFill>
                  <a:srgbClr val="5F6062"/>
                </a:solidFill>
              </a:defRPr>
            </a:lvl2pPr>
            <a:lvl3pPr marL="914400" indent="0">
              <a:buNone/>
              <a:defRPr sz="1100">
                <a:solidFill>
                  <a:srgbClr val="5F6062"/>
                </a:solidFill>
              </a:defRPr>
            </a:lvl3pPr>
            <a:lvl4pPr marL="1371600" indent="0">
              <a:buNone/>
              <a:defRPr sz="1100">
                <a:solidFill>
                  <a:srgbClr val="5F6062"/>
                </a:solidFill>
              </a:defRPr>
            </a:lvl4pPr>
            <a:lvl5pPr marL="1828800" indent="0">
              <a:buNone/>
              <a:defRPr sz="1100">
                <a:solidFill>
                  <a:srgbClr val="5F6062"/>
                </a:solidFill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Etiam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vitae dui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congue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, semper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quam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vitae,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luctus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ligula. Sed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posuere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nun.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B0502030000000004" pitchFamily="34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xmlns="" id="{5394B336-C90F-4CD3-A304-C8F25464CA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9861" y="2678112"/>
            <a:ext cx="2587579" cy="314325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343A42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BC4E75AC-4915-4874-8B2C-CA43FFC69D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56990" y="4634633"/>
            <a:ext cx="2578054" cy="550863"/>
          </a:xfrm>
        </p:spPr>
        <p:txBody>
          <a:bodyPr lIns="0" tIns="0" rIns="0" bIns="0"/>
          <a:lstStyle>
            <a:lvl1pPr marL="0" marR="0" indent="0" algn="r" defTabSz="914400" rtl="0" eaLnBrk="0" fontAlgn="base" latinLnBrk="0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5F6062"/>
                </a:solidFill>
              </a:defRPr>
            </a:lvl1pPr>
            <a:lvl2pPr marL="457200" indent="0">
              <a:buNone/>
              <a:defRPr sz="1100">
                <a:solidFill>
                  <a:srgbClr val="5F6062"/>
                </a:solidFill>
              </a:defRPr>
            </a:lvl2pPr>
            <a:lvl3pPr marL="914400" indent="0">
              <a:buNone/>
              <a:defRPr sz="1100">
                <a:solidFill>
                  <a:srgbClr val="5F6062"/>
                </a:solidFill>
              </a:defRPr>
            </a:lvl3pPr>
            <a:lvl4pPr marL="1371600" indent="0">
              <a:buNone/>
              <a:defRPr sz="1100">
                <a:solidFill>
                  <a:srgbClr val="5F6062"/>
                </a:solidFill>
              </a:defRPr>
            </a:lvl4pPr>
            <a:lvl5pPr marL="1828800" indent="0">
              <a:buNone/>
              <a:defRPr sz="1100">
                <a:solidFill>
                  <a:srgbClr val="5F6062"/>
                </a:solidFill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Etiam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vitae dui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congue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, semper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quam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vitae,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luctus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ligula. Sed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posuere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nun.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B0502030000000004" pitchFamily="34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xmlns="" id="{6171F4F4-87DC-44B0-ADE0-9263D03054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47464" y="4329833"/>
            <a:ext cx="2587579" cy="314325"/>
          </a:xfrm>
        </p:spPr>
        <p:txBody>
          <a:bodyPr lIns="0" tIns="0" rIns="0" bIns="0"/>
          <a:lstStyle>
            <a:lvl1pPr marL="0" indent="0" algn="r">
              <a:buNone/>
              <a:defRPr sz="1200">
                <a:solidFill>
                  <a:srgbClr val="343A42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582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DC1F25F7-2504-4548-AB6E-52F704ECA6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9387" y="1506539"/>
            <a:ext cx="2578054" cy="550863"/>
          </a:xfrm>
        </p:spPr>
        <p:txBody>
          <a:bodyPr lIns="0" tIns="0" rIns="0" bIns="0"/>
          <a:lstStyle>
            <a:lvl1pPr marL="0" marR="0" indent="0" algn="l" defTabSz="914400" rtl="0" eaLnBrk="0" fontAlgn="base" latinLnBrk="0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5F6062"/>
                </a:solidFill>
              </a:defRPr>
            </a:lvl1pPr>
            <a:lvl2pPr marL="457200" indent="0">
              <a:buNone/>
              <a:defRPr sz="1100">
                <a:solidFill>
                  <a:srgbClr val="5F6062"/>
                </a:solidFill>
              </a:defRPr>
            </a:lvl2pPr>
            <a:lvl3pPr marL="914400" indent="0">
              <a:buNone/>
              <a:defRPr sz="1100">
                <a:solidFill>
                  <a:srgbClr val="5F6062"/>
                </a:solidFill>
              </a:defRPr>
            </a:lvl3pPr>
            <a:lvl4pPr marL="1371600" indent="0">
              <a:buNone/>
              <a:defRPr sz="1100">
                <a:solidFill>
                  <a:srgbClr val="5F6062"/>
                </a:solidFill>
              </a:defRPr>
            </a:lvl4pPr>
            <a:lvl5pPr marL="1828800" indent="0">
              <a:buNone/>
              <a:defRPr sz="1100">
                <a:solidFill>
                  <a:srgbClr val="5F6062"/>
                </a:solidFill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Etiam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vitae dui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congue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, semper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quam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vitae,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luctus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ligula. Sed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posuere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nun.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B0502030000000004" pitchFamily="34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xmlns="" id="{5394B336-C90F-4CD3-A304-C8F25464CA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9861" y="1201739"/>
            <a:ext cx="2587579" cy="314325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343A42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BC4E75AC-4915-4874-8B2C-CA43FFC69D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56990" y="3313802"/>
            <a:ext cx="2578054" cy="550863"/>
          </a:xfrm>
        </p:spPr>
        <p:txBody>
          <a:bodyPr lIns="0" tIns="0" rIns="0" bIns="0"/>
          <a:lstStyle>
            <a:lvl1pPr marL="0" marR="0" indent="0" algn="r" defTabSz="914400" rtl="0" eaLnBrk="0" fontAlgn="base" latinLnBrk="0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5F6062"/>
                </a:solidFill>
              </a:defRPr>
            </a:lvl1pPr>
            <a:lvl2pPr marL="457200" indent="0">
              <a:buNone/>
              <a:defRPr sz="1100">
                <a:solidFill>
                  <a:srgbClr val="5F6062"/>
                </a:solidFill>
              </a:defRPr>
            </a:lvl2pPr>
            <a:lvl3pPr marL="914400" indent="0">
              <a:buNone/>
              <a:defRPr sz="1100">
                <a:solidFill>
                  <a:srgbClr val="5F6062"/>
                </a:solidFill>
              </a:defRPr>
            </a:lvl3pPr>
            <a:lvl4pPr marL="1371600" indent="0">
              <a:buNone/>
              <a:defRPr sz="1100">
                <a:solidFill>
                  <a:srgbClr val="5F6062"/>
                </a:solidFill>
              </a:defRPr>
            </a:lvl4pPr>
            <a:lvl5pPr marL="1828800" indent="0">
              <a:buNone/>
              <a:defRPr sz="1100">
                <a:solidFill>
                  <a:srgbClr val="5F6062"/>
                </a:solidFill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Etiam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vitae dui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congue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, semper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quam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vitae,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luctus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ligula. Sed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posuere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nun.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B0502030000000004" pitchFamily="34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xmlns="" id="{6171F4F4-87DC-44B0-ADE0-9263D03054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47464" y="3009002"/>
            <a:ext cx="2587579" cy="314325"/>
          </a:xfrm>
        </p:spPr>
        <p:txBody>
          <a:bodyPr lIns="0" tIns="0" rIns="0" bIns="0"/>
          <a:lstStyle>
            <a:lvl1pPr marL="0" indent="0" algn="r">
              <a:buNone/>
              <a:defRPr sz="1200">
                <a:solidFill>
                  <a:srgbClr val="343A42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464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ards /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2C259AB3-CB3F-4EF4-9DEC-6169FE4204C5}"/>
              </a:ext>
            </a:extLst>
          </p:cNvPr>
          <p:cNvGrpSpPr/>
          <p:nvPr userDrawn="1"/>
        </p:nvGrpSpPr>
        <p:grpSpPr>
          <a:xfrm>
            <a:off x="1503947" y="2851476"/>
            <a:ext cx="9095874" cy="2598821"/>
            <a:chOff x="1503947" y="2851476"/>
            <a:chExt cx="9095874" cy="2598821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xmlns="" id="{D9FF8E40-C963-4430-8018-51860160380C}"/>
                </a:ext>
              </a:extLst>
            </p:cNvPr>
            <p:cNvCxnSpPr/>
            <p:nvPr/>
          </p:nvCxnSpPr>
          <p:spPr>
            <a:xfrm>
              <a:off x="6051884" y="2851476"/>
              <a:ext cx="0" cy="2598821"/>
            </a:xfrm>
            <a:prstGeom prst="line">
              <a:avLst/>
            </a:prstGeom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5870C85F-31B3-459E-91B8-E38EED489807}"/>
                </a:ext>
              </a:extLst>
            </p:cNvPr>
            <p:cNvGrpSpPr/>
            <p:nvPr/>
          </p:nvGrpSpPr>
          <p:grpSpPr>
            <a:xfrm>
              <a:off x="1503947" y="2851476"/>
              <a:ext cx="9095874" cy="2598821"/>
              <a:chOff x="1503947" y="2851476"/>
              <a:chExt cx="9095874" cy="2598821"/>
            </a:xfrm>
          </p:grpSpPr>
          <p:cxnSp>
            <p:nvCxnSpPr>
              <p:cNvPr id="7" name="Прямая соединительная линия 6">
                <a:extLst>
                  <a:ext uri="{FF2B5EF4-FFF2-40B4-BE49-F238E27FC236}">
                    <a16:creationId xmlns:a16="http://schemas.microsoft.com/office/drawing/2014/main" xmlns="" id="{D084B9DA-2019-4153-ACF1-C109533BF69D}"/>
                  </a:ext>
                </a:extLst>
              </p:cNvPr>
              <p:cNvCxnSpPr/>
              <p:nvPr/>
            </p:nvCxnSpPr>
            <p:spPr>
              <a:xfrm>
                <a:off x="1503947" y="4150886"/>
                <a:ext cx="9095874" cy="0"/>
              </a:xfrm>
              <a:prstGeom prst="line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Группа 7">
                <a:extLst>
                  <a:ext uri="{FF2B5EF4-FFF2-40B4-BE49-F238E27FC236}">
                    <a16:creationId xmlns:a16="http://schemas.microsoft.com/office/drawing/2014/main" xmlns="" id="{D0E2A380-1D92-4382-B9FA-134158E6DF26}"/>
                  </a:ext>
                </a:extLst>
              </p:cNvPr>
              <p:cNvGrpSpPr/>
              <p:nvPr/>
            </p:nvGrpSpPr>
            <p:grpSpPr>
              <a:xfrm>
                <a:off x="3757863" y="2851476"/>
                <a:ext cx="4588042" cy="2598821"/>
                <a:chOff x="3757863" y="2418346"/>
                <a:chExt cx="4588042" cy="2598821"/>
              </a:xfrm>
            </p:grpSpPr>
            <p:cxnSp>
              <p:nvCxnSpPr>
                <p:cNvPr id="9" name="Прямая соединительная линия 8">
                  <a:extLst>
                    <a:ext uri="{FF2B5EF4-FFF2-40B4-BE49-F238E27FC236}">
                      <a16:creationId xmlns:a16="http://schemas.microsoft.com/office/drawing/2014/main" xmlns="" id="{8C91D7F2-D64D-442C-9116-2A5A668203E5}"/>
                    </a:ext>
                  </a:extLst>
                </p:cNvPr>
                <p:cNvCxnSpPr/>
                <p:nvPr/>
              </p:nvCxnSpPr>
              <p:spPr>
                <a:xfrm>
                  <a:off x="3757863" y="2418346"/>
                  <a:ext cx="0" cy="2598821"/>
                </a:xfrm>
                <a:prstGeom prst="line">
                  <a:avLst/>
                </a:prstGeom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>
                  <a:extLst>
                    <a:ext uri="{FF2B5EF4-FFF2-40B4-BE49-F238E27FC236}">
                      <a16:creationId xmlns:a16="http://schemas.microsoft.com/office/drawing/2014/main" xmlns="" id="{E4C2C387-5DD5-40FB-BDC0-315198F41F00}"/>
                    </a:ext>
                  </a:extLst>
                </p:cNvPr>
                <p:cNvCxnSpPr/>
                <p:nvPr/>
              </p:nvCxnSpPr>
              <p:spPr>
                <a:xfrm>
                  <a:off x="8345905" y="2418346"/>
                  <a:ext cx="0" cy="2598821"/>
                </a:xfrm>
                <a:prstGeom prst="line">
                  <a:avLst/>
                </a:prstGeom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5" name="Text Placeholder 5">
            <a:extLst>
              <a:ext uri="{FF2B5EF4-FFF2-40B4-BE49-F238E27FC236}">
                <a16:creationId xmlns:a16="http://schemas.microsoft.com/office/drawing/2014/main" xmlns="" id="{A7DB5CB9-0D11-4D62-9442-652E401F29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71260" y="869785"/>
            <a:ext cx="4114800" cy="311313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B5BE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B9EF8EAF-E9BE-4182-8693-F13699C61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975" y="1189619"/>
            <a:ext cx="8227371" cy="6286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ts val="4800"/>
              </a:lnSpc>
              <a:defRPr sz="4400" spc="-150" baseline="0">
                <a:solidFill>
                  <a:schemeClr val="tx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xmlns="" id="{94BBE88E-088C-4062-BC79-2BCAA870DB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71264" y="1986304"/>
            <a:ext cx="4114792" cy="654050"/>
          </a:xfrm>
        </p:spPr>
        <p:txBody>
          <a:bodyPr/>
          <a:lstStyle>
            <a:lvl1pPr marL="0" indent="0" algn="ctr">
              <a:lnSpc>
                <a:spcPts val="1800"/>
              </a:lnSpc>
              <a:spcBef>
                <a:spcPts val="1200"/>
              </a:spcBef>
              <a:buNone/>
              <a:defRPr sz="1100">
                <a:solidFill>
                  <a:srgbClr val="BEC0C2"/>
                </a:solidFill>
              </a:defRPr>
            </a:lvl1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7172217-2DCA-4909-B982-CC2968C49FDF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EA3539A-52D0-4C61-B941-0BAA94C73158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2">
                    <a:lumMod val="25000"/>
                  </a:schemeClr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2">
                  <a:lumMod val="25000"/>
                </a:schemeClr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2E1CB30-0E61-45C4-A3DD-9C8393EE96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94" y="6477001"/>
            <a:ext cx="829469" cy="1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2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ards / Cli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5">
            <a:extLst>
              <a:ext uri="{FF2B5EF4-FFF2-40B4-BE49-F238E27FC236}">
                <a16:creationId xmlns:a16="http://schemas.microsoft.com/office/drawing/2014/main" xmlns="" id="{A7DB5CB9-0D11-4D62-9442-652E401F29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6850" y="1407113"/>
            <a:ext cx="2119697" cy="319833"/>
          </a:xfrm>
        </p:spPr>
        <p:txBody>
          <a:bodyPr lIns="0" tIns="0" rIns="0" bIns="0"/>
          <a:lstStyle>
            <a:lvl1pPr marL="0" indent="0" algn="l">
              <a:buNone/>
              <a:defRPr sz="1600">
                <a:solidFill>
                  <a:srgbClr val="B5BE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B9EF8EAF-E9BE-4182-8693-F13699C61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7965" y="1726946"/>
            <a:ext cx="2119697" cy="13933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800"/>
              </a:lnSpc>
              <a:defRPr sz="4400" spc="-150" baseline="0">
                <a:solidFill>
                  <a:schemeClr val="tx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xmlns="" id="{94BBE88E-088C-4062-BC79-2BCAA870DB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6858" y="3419178"/>
            <a:ext cx="2120804" cy="2651684"/>
          </a:xfrm>
        </p:spPr>
        <p:txBody>
          <a:bodyPr lIns="0" tIns="0" rIns="0" bIns="0"/>
          <a:lstStyle>
            <a:lvl1pPr marL="0" indent="0" algn="l">
              <a:lnSpc>
                <a:spcPts val="1800"/>
              </a:lnSpc>
              <a:spcBef>
                <a:spcPts val="1200"/>
              </a:spcBef>
              <a:buNone/>
              <a:defRPr sz="1100">
                <a:solidFill>
                  <a:srgbClr val="BEC0C2"/>
                </a:solidFill>
              </a:defRPr>
            </a:lvl1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</p:txBody>
      </p:sp>
      <p:grpSp>
        <p:nvGrpSpPr>
          <p:cNvPr id="12" name="Группа 20">
            <a:extLst>
              <a:ext uri="{FF2B5EF4-FFF2-40B4-BE49-F238E27FC236}">
                <a16:creationId xmlns:a16="http://schemas.microsoft.com/office/drawing/2014/main" xmlns="" id="{8FAD4EA9-EDB8-4F7A-A403-CCB240D81AB2}"/>
              </a:ext>
            </a:extLst>
          </p:cNvPr>
          <p:cNvGrpSpPr/>
          <p:nvPr userDrawn="1"/>
        </p:nvGrpSpPr>
        <p:grpSpPr>
          <a:xfrm>
            <a:off x="6464755" y="876303"/>
            <a:ext cx="3803356" cy="5048250"/>
            <a:chOff x="6464755" y="876303"/>
            <a:chExt cx="3803356" cy="5048250"/>
          </a:xfrm>
        </p:grpSpPr>
        <p:cxnSp>
          <p:nvCxnSpPr>
            <p:cNvPr id="13" name="Прямая соединительная линия 5">
              <a:extLst>
                <a:ext uri="{FF2B5EF4-FFF2-40B4-BE49-F238E27FC236}">
                  <a16:creationId xmlns:a16="http://schemas.microsoft.com/office/drawing/2014/main" xmlns="" id="{21F0C8E3-C9A8-455C-9A21-E999D039699D}"/>
                </a:ext>
              </a:extLst>
            </p:cNvPr>
            <p:cNvCxnSpPr/>
            <p:nvPr/>
          </p:nvCxnSpPr>
          <p:spPr>
            <a:xfrm rot="5400000" flipV="1">
              <a:off x="5811281" y="3391127"/>
              <a:ext cx="5048250" cy="18601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6">
              <a:extLst>
                <a:ext uri="{FF2B5EF4-FFF2-40B4-BE49-F238E27FC236}">
                  <a16:creationId xmlns:a16="http://schemas.microsoft.com/office/drawing/2014/main" xmlns="" id="{7364A934-5F9B-4EE1-882C-2CAEFF221E74}"/>
                </a:ext>
              </a:extLst>
            </p:cNvPr>
            <p:cNvCxnSpPr/>
            <p:nvPr/>
          </p:nvCxnSpPr>
          <p:spPr>
            <a:xfrm rot="5400000">
              <a:off x="8366433" y="788735"/>
              <a:ext cx="0" cy="3803356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7">
              <a:extLst>
                <a:ext uri="{FF2B5EF4-FFF2-40B4-BE49-F238E27FC236}">
                  <a16:creationId xmlns:a16="http://schemas.microsoft.com/office/drawing/2014/main" xmlns="" id="{123B834F-2E50-49E6-AA07-3B7AFB73980C}"/>
                </a:ext>
              </a:extLst>
            </p:cNvPr>
            <p:cNvCxnSpPr/>
            <p:nvPr/>
          </p:nvCxnSpPr>
          <p:spPr>
            <a:xfrm rot="5400000">
              <a:off x="8366433" y="2514313"/>
              <a:ext cx="0" cy="3803356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892E2F3-1808-41DF-9B5F-1695E18BA08F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19316EB-8F58-4BCE-9873-D73F2C3DFFA5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2">
                    <a:lumMod val="25000"/>
                  </a:schemeClr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2">
                  <a:lumMod val="25000"/>
                </a:schemeClr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8FF8D55-441D-4FF9-BDD0-19E60C0E8B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94" y="6477001"/>
            <a:ext cx="829469" cy="1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26">
            <a:extLst>
              <a:ext uri="{FF2B5EF4-FFF2-40B4-BE49-F238E27FC236}">
                <a16:creationId xmlns:a16="http://schemas.microsoft.com/office/drawing/2014/main" xmlns="" id="{A4D3AB79-7A82-4011-8284-2C32F4BE6226}"/>
              </a:ext>
            </a:extLst>
          </p:cNvPr>
          <p:cNvCxnSpPr/>
          <p:nvPr userDrawn="1"/>
        </p:nvCxnSpPr>
        <p:spPr>
          <a:xfrm>
            <a:off x="4284922" y="3498526"/>
            <a:ext cx="0" cy="22956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27">
            <a:extLst>
              <a:ext uri="{FF2B5EF4-FFF2-40B4-BE49-F238E27FC236}">
                <a16:creationId xmlns:a16="http://schemas.microsoft.com/office/drawing/2014/main" xmlns="" id="{B56A9E64-0845-4324-9414-0F4CE289573E}"/>
              </a:ext>
            </a:extLst>
          </p:cNvPr>
          <p:cNvCxnSpPr/>
          <p:nvPr userDrawn="1"/>
        </p:nvCxnSpPr>
        <p:spPr>
          <a:xfrm>
            <a:off x="7740501" y="3498526"/>
            <a:ext cx="0" cy="22956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5">
            <a:extLst>
              <a:ext uri="{FF2B5EF4-FFF2-40B4-BE49-F238E27FC236}">
                <a16:creationId xmlns:a16="http://schemas.microsoft.com/office/drawing/2014/main" xmlns="" id="{8409A21F-9D13-4919-91C5-049E032C93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71260" y="869785"/>
            <a:ext cx="4114800" cy="311313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B5BE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796B49A3-E74E-48B3-B6C6-2950B68F9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975" y="1189619"/>
            <a:ext cx="8227371" cy="6286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ts val="4800"/>
              </a:lnSpc>
              <a:defRPr sz="4400" spc="-150" baseline="0">
                <a:solidFill>
                  <a:schemeClr val="tx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xmlns="" id="{86E7DED2-9871-4884-9634-EC88EA9574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71264" y="1986304"/>
            <a:ext cx="4114792" cy="654050"/>
          </a:xfrm>
        </p:spPr>
        <p:txBody>
          <a:bodyPr/>
          <a:lstStyle>
            <a:lvl1pPr marL="0" indent="0" algn="ctr">
              <a:lnSpc>
                <a:spcPts val="1800"/>
              </a:lnSpc>
              <a:spcBef>
                <a:spcPts val="1200"/>
              </a:spcBef>
              <a:buNone/>
              <a:defRPr sz="1100">
                <a:solidFill>
                  <a:srgbClr val="BEC0C2"/>
                </a:solidFill>
              </a:defRPr>
            </a:lvl1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xmlns="" id="{1D1272CA-65C1-43AA-8BE1-96CE015E62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021" y="4676184"/>
            <a:ext cx="3095625" cy="286341"/>
          </a:xfrm>
        </p:spPr>
        <p:txBody>
          <a:bodyPr/>
          <a:lstStyle>
            <a:lvl1pPr marL="0" indent="0" algn="ctr">
              <a:buNone/>
              <a:defRPr sz="12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xmlns="" id="{81CB24F1-1CF3-48C8-8F4C-CDC7E5AF26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021" y="5085759"/>
            <a:ext cx="3095625" cy="902456"/>
          </a:xfrm>
        </p:spPr>
        <p:txBody>
          <a:bodyPr/>
          <a:lstStyle>
            <a:lvl1pPr marL="0" indent="0" algn="ctr">
              <a:lnSpc>
                <a:spcPts val="1800"/>
              </a:lnSpc>
              <a:buNone/>
              <a:defRPr sz="1100">
                <a:solidFill>
                  <a:srgbClr val="5F606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Ut et pulvinar </a:t>
            </a:r>
            <a:r>
              <a:rPr lang="en-US" dirty="0" err="1"/>
              <a:t>odio</a:t>
            </a:r>
            <a:r>
              <a:rPr lang="en-US" dirty="0"/>
              <a:t>. Nam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at ante </a:t>
            </a:r>
            <a:r>
              <a:rPr lang="en-US" dirty="0" err="1"/>
              <a:t>euismod</a:t>
            </a:r>
            <a:r>
              <a:rPr lang="en-US" dirty="0"/>
              <a:t> else.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Vestibulum tempus 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xmlns="" id="{65504733-5186-4776-B8FC-77DC552CB9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64899" y="4676184"/>
            <a:ext cx="3095625" cy="286341"/>
          </a:xfrm>
        </p:spPr>
        <p:txBody>
          <a:bodyPr/>
          <a:lstStyle>
            <a:lvl1pPr marL="0" indent="0" algn="ctr">
              <a:buNone/>
              <a:defRPr sz="12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xmlns="" id="{13102814-E6C1-4FAD-9C17-1FB3F8F9EA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64899" y="5085759"/>
            <a:ext cx="3095625" cy="902456"/>
          </a:xfrm>
        </p:spPr>
        <p:txBody>
          <a:bodyPr/>
          <a:lstStyle>
            <a:lvl1pPr marL="0" indent="0" algn="ctr">
              <a:lnSpc>
                <a:spcPts val="1800"/>
              </a:lnSpc>
              <a:buNone/>
              <a:defRPr sz="1100">
                <a:solidFill>
                  <a:srgbClr val="5F606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Ut et pulvinar </a:t>
            </a:r>
            <a:r>
              <a:rPr lang="en-US" dirty="0" err="1"/>
              <a:t>odio</a:t>
            </a:r>
            <a:r>
              <a:rPr lang="en-US" dirty="0"/>
              <a:t>. Nam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at ante </a:t>
            </a:r>
            <a:r>
              <a:rPr lang="en-US" dirty="0" err="1"/>
              <a:t>euismod</a:t>
            </a:r>
            <a:r>
              <a:rPr lang="en-US" dirty="0"/>
              <a:t> else.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Vestibulum tempus 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xmlns="" id="{1F672441-B236-441E-A21F-2B4C12538F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18777" y="4676184"/>
            <a:ext cx="3095625" cy="286341"/>
          </a:xfrm>
        </p:spPr>
        <p:txBody>
          <a:bodyPr/>
          <a:lstStyle>
            <a:lvl1pPr marL="0" indent="0" algn="ctr">
              <a:buNone/>
              <a:defRPr sz="12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xmlns="" id="{24BC7969-1DB7-480A-BDD7-5D31DF0A02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18777" y="5085759"/>
            <a:ext cx="3095625" cy="902456"/>
          </a:xfrm>
        </p:spPr>
        <p:txBody>
          <a:bodyPr/>
          <a:lstStyle>
            <a:lvl1pPr marL="0" indent="0" algn="ctr">
              <a:lnSpc>
                <a:spcPts val="1800"/>
              </a:lnSpc>
              <a:buNone/>
              <a:defRPr sz="1100">
                <a:solidFill>
                  <a:srgbClr val="5F606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Ut et pulvinar </a:t>
            </a:r>
            <a:r>
              <a:rPr lang="en-US" dirty="0" err="1"/>
              <a:t>odio</a:t>
            </a:r>
            <a:r>
              <a:rPr lang="en-US" dirty="0"/>
              <a:t>. Nam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at ante </a:t>
            </a:r>
            <a:r>
              <a:rPr lang="en-US" dirty="0" err="1"/>
              <a:t>euismod</a:t>
            </a:r>
            <a:r>
              <a:rPr lang="en-US" dirty="0"/>
              <a:t> else.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Vestibulum tempus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DDE3544-80A6-42ED-BB42-B1CEAC4DE80A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D04B0AD-8884-40E6-BB5A-F5D7635A226C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2">
                    <a:lumMod val="25000"/>
                  </a:schemeClr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2">
                  <a:lumMod val="25000"/>
                </a:schemeClr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57F9DB9-4508-40E7-8F0C-E45EC6B637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94" y="6477001"/>
            <a:ext cx="829469" cy="118386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xmlns="" id="{DE21627D-C890-4BCA-B3D4-6F164D3D6F7A}"/>
              </a:ext>
            </a:extLst>
          </p:cNvPr>
          <p:cNvSpPr>
            <a:spLocks noGrp="1"/>
          </p:cNvSpPr>
          <p:nvPr>
            <p:ph type="media" sz="quarter" idx="23"/>
          </p:nvPr>
        </p:nvSpPr>
        <p:spPr>
          <a:xfrm>
            <a:off x="911225" y="2960688"/>
            <a:ext cx="3095625" cy="1573212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22" name="Media Placeholder 2">
            <a:extLst>
              <a:ext uri="{FF2B5EF4-FFF2-40B4-BE49-F238E27FC236}">
                <a16:creationId xmlns:a16="http://schemas.microsoft.com/office/drawing/2014/main" xmlns="" id="{CA6B0202-917C-47A8-9161-BF4A94F58926}"/>
              </a:ext>
            </a:extLst>
          </p:cNvPr>
          <p:cNvSpPr>
            <a:spLocks noGrp="1"/>
          </p:cNvSpPr>
          <p:nvPr>
            <p:ph type="media" sz="quarter" idx="24"/>
          </p:nvPr>
        </p:nvSpPr>
        <p:spPr>
          <a:xfrm>
            <a:off x="4464899" y="2960688"/>
            <a:ext cx="3095625" cy="1573212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23" name="Media Placeholder 2">
            <a:extLst>
              <a:ext uri="{FF2B5EF4-FFF2-40B4-BE49-F238E27FC236}">
                <a16:creationId xmlns:a16="http://schemas.microsoft.com/office/drawing/2014/main" xmlns="" id="{E51185CC-3B31-4E84-B2DA-7F0FEE1DC4A7}"/>
              </a:ext>
            </a:extLst>
          </p:cNvPr>
          <p:cNvSpPr>
            <a:spLocks noGrp="1"/>
          </p:cNvSpPr>
          <p:nvPr>
            <p:ph type="media" sz="quarter" idx="25"/>
          </p:nvPr>
        </p:nvSpPr>
        <p:spPr>
          <a:xfrm>
            <a:off x="8018777" y="2960688"/>
            <a:ext cx="3095625" cy="1573212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6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7">
            <a:extLst>
              <a:ext uri="{FF2B5EF4-FFF2-40B4-BE49-F238E27FC236}">
                <a16:creationId xmlns:a16="http://schemas.microsoft.com/office/drawing/2014/main" xmlns="" id="{B4BFFDA9-12E3-498F-B8E4-35C345D91C39}"/>
              </a:ext>
            </a:extLst>
          </p:cNvPr>
          <p:cNvCxnSpPr>
            <a:cxnSpLocks/>
          </p:cNvCxnSpPr>
          <p:nvPr userDrawn="1"/>
        </p:nvCxnSpPr>
        <p:spPr>
          <a:xfrm>
            <a:off x="3255962" y="2528223"/>
            <a:ext cx="1497013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 Placeholder 4">
            <a:extLst>
              <a:ext uri="{FF2B5EF4-FFF2-40B4-BE49-F238E27FC236}">
                <a16:creationId xmlns:a16="http://schemas.microsoft.com/office/drawing/2014/main" xmlns="" id="{E54F09CE-472E-4142-B371-42F1B05730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5488" y="2982912"/>
            <a:ext cx="2578054" cy="550863"/>
          </a:xfrm>
        </p:spPr>
        <p:txBody>
          <a:bodyPr lIns="0" tIns="0" rIns="0" bIns="0"/>
          <a:lstStyle>
            <a:lvl1pPr marL="0" marR="0" indent="0" algn="l" defTabSz="914400" rtl="0" eaLnBrk="0" fontAlgn="base" latinLnBrk="0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5F6062"/>
                </a:solidFill>
              </a:defRPr>
            </a:lvl1pPr>
            <a:lvl2pPr marL="457200" indent="0">
              <a:buNone/>
              <a:defRPr sz="1100">
                <a:solidFill>
                  <a:srgbClr val="5F6062"/>
                </a:solidFill>
              </a:defRPr>
            </a:lvl2pPr>
            <a:lvl3pPr marL="914400" indent="0">
              <a:buNone/>
              <a:defRPr sz="1100">
                <a:solidFill>
                  <a:srgbClr val="5F6062"/>
                </a:solidFill>
              </a:defRPr>
            </a:lvl3pPr>
            <a:lvl4pPr marL="1371600" indent="0">
              <a:buNone/>
              <a:defRPr sz="1100">
                <a:solidFill>
                  <a:srgbClr val="5F6062"/>
                </a:solidFill>
              </a:defRPr>
            </a:lvl4pPr>
            <a:lvl5pPr marL="1828800" indent="0">
              <a:buNone/>
              <a:defRPr sz="1100">
                <a:solidFill>
                  <a:srgbClr val="5F6062"/>
                </a:solidFill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Etiam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vitae dui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congue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, semper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quam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vitae,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luctus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ligula. Sed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posuere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nun.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B0502030000000004" pitchFamily="34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C1934AC6-ADCD-42FC-A967-D6C9CDB0B3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729" y="1020427"/>
            <a:ext cx="3455346" cy="7416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800"/>
              </a:lnSpc>
              <a:defRPr sz="4400" baseline="0">
                <a:solidFill>
                  <a:schemeClr val="tx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What we do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F0C15339-EDFD-4CA9-9C2D-72EF679DC1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5962" y="2678112"/>
            <a:ext cx="2587579" cy="314325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222A35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21ED50A5-BDEF-4A15-A6CB-43D9BB957C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39502" y="2497285"/>
            <a:ext cx="685799" cy="675978"/>
          </a:xfrm>
          <a:ln w="19050">
            <a:solidFill>
              <a:srgbClr val="BEC0C2"/>
            </a:solidFill>
          </a:ln>
        </p:spPr>
        <p:txBody>
          <a:bodyPr anchor="ctr" anchorCtr="0"/>
          <a:lstStyle>
            <a:lvl1pPr marL="0" indent="0" algn="ctr">
              <a:buNone/>
              <a:defRPr sz="2800" b="0" spc="-150">
                <a:latin typeface="Inter Extra Bold" panose="02000903000000020004" pitchFamily="50" charset="0"/>
                <a:ea typeface="Inter Extra Bold" panose="02000903000000020004" pitchFamily="50" charset="0"/>
                <a:cs typeface="Inter Extra Bold" panose="02000903000000020004" pitchFamily="50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  <p:cxnSp>
        <p:nvCxnSpPr>
          <p:cNvPr id="12" name="Прямая соединительная линия 27">
            <a:extLst>
              <a:ext uri="{FF2B5EF4-FFF2-40B4-BE49-F238E27FC236}">
                <a16:creationId xmlns:a16="http://schemas.microsoft.com/office/drawing/2014/main" xmlns="" id="{EF356E4A-EAB6-4DBB-9BBE-4AA88305A302}"/>
              </a:ext>
            </a:extLst>
          </p:cNvPr>
          <p:cNvCxnSpPr>
            <a:cxnSpLocks/>
          </p:cNvCxnSpPr>
          <p:nvPr userDrawn="1"/>
        </p:nvCxnSpPr>
        <p:spPr>
          <a:xfrm>
            <a:off x="7199861" y="2528223"/>
            <a:ext cx="1497013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18370979-0C23-4072-BE3A-B6A2CECF90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9387" y="2982912"/>
            <a:ext cx="2578054" cy="550863"/>
          </a:xfrm>
        </p:spPr>
        <p:txBody>
          <a:bodyPr lIns="0" tIns="0" rIns="0" bIns="0"/>
          <a:lstStyle>
            <a:lvl1pPr marL="0" marR="0" indent="0" algn="l" defTabSz="914400" rtl="0" eaLnBrk="0" fontAlgn="base" latinLnBrk="0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5F6062"/>
                </a:solidFill>
              </a:defRPr>
            </a:lvl1pPr>
            <a:lvl2pPr marL="457200" indent="0">
              <a:buNone/>
              <a:defRPr sz="1100">
                <a:solidFill>
                  <a:srgbClr val="5F6062"/>
                </a:solidFill>
              </a:defRPr>
            </a:lvl2pPr>
            <a:lvl3pPr marL="914400" indent="0">
              <a:buNone/>
              <a:defRPr sz="1100">
                <a:solidFill>
                  <a:srgbClr val="5F6062"/>
                </a:solidFill>
              </a:defRPr>
            </a:lvl3pPr>
            <a:lvl4pPr marL="1371600" indent="0">
              <a:buNone/>
              <a:defRPr sz="1100">
                <a:solidFill>
                  <a:srgbClr val="5F6062"/>
                </a:solidFill>
              </a:defRPr>
            </a:lvl4pPr>
            <a:lvl5pPr marL="1828800" indent="0">
              <a:buNone/>
              <a:defRPr sz="1100">
                <a:solidFill>
                  <a:srgbClr val="5F6062"/>
                </a:solidFill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Etiam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vitae dui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congue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, semper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quam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vitae,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luctus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ligula. Sed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posuere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nun.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B0502030000000004" pitchFamily="34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xmlns="" id="{E3499C0D-95A4-4391-A726-9CA809C33C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9861" y="2678112"/>
            <a:ext cx="2587579" cy="314325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222A35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xmlns="" id="{510DBE75-E1CF-4B19-AE80-F5631F6560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3401" y="2497285"/>
            <a:ext cx="685799" cy="675978"/>
          </a:xfrm>
          <a:ln w="19050">
            <a:solidFill>
              <a:srgbClr val="BEC0C2"/>
            </a:solidFill>
          </a:ln>
        </p:spPr>
        <p:txBody>
          <a:bodyPr anchor="ctr" anchorCtr="0"/>
          <a:lstStyle>
            <a:lvl1pPr marL="0" indent="0" algn="ctr">
              <a:buNone/>
              <a:defRPr sz="2800" b="0" spc="-150">
                <a:latin typeface="Inter Extra Bold" panose="02000903000000020004" pitchFamily="50" charset="0"/>
                <a:ea typeface="Inter Extra Bold" panose="02000903000000020004" pitchFamily="50" charset="0"/>
                <a:cs typeface="Inter Extra Bold" panose="02000903000000020004" pitchFamily="50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02</a:t>
            </a:r>
            <a:endParaRPr lang="en-GB" dirty="0"/>
          </a:p>
        </p:txBody>
      </p:sp>
      <p:cxnSp>
        <p:nvCxnSpPr>
          <p:cNvPr id="16" name="Прямая соединительная линия 27">
            <a:extLst>
              <a:ext uri="{FF2B5EF4-FFF2-40B4-BE49-F238E27FC236}">
                <a16:creationId xmlns:a16="http://schemas.microsoft.com/office/drawing/2014/main" xmlns="" id="{1AFD2033-A883-4475-B740-A0EAD423083B}"/>
              </a:ext>
            </a:extLst>
          </p:cNvPr>
          <p:cNvCxnSpPr>
            <a:cxnSpLocks/>
          </p:cNvCxnSpPr>
          <p:nvPr userDrawn="1"/>
        </p:nvCxnSpPr>
        <p:spPr>
          <a:xfrm>
            <a:off x="3255962" y="4290348"/>
            <a:ext cx="1497013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4C2A59B5-F0C5-4E76-B60A-E7449C6EC2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65488" y="4745037"/>
            <a:ext cx="2578054" cy="550863"/>
          </a:xfrm>
        </p:spPr>
        <p:txBody>
          <a:bodyPr lIns="0" tIns="0" rIns="0" bIns="0"/>
          <a:lstStyle>
            <a:lvl1pPr marL="0" marR="0" indent="0" algn="l" defTabSz="914400" rtl="0" eaLnBrk="0" fontAlgn="base" latinLnBrk="0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5F6062"/>
                </a:solidFill>
              </a:defRPr>
            </a:lvl1pPr>
            <a:lvl2pPr marL="457200" indent="0">
              <a:buNone/>
              <a:defRPr sz="1100">
                <a:solidFill>
                  <a:srgbClr val="5F6062"/>
                </a:solidFill>
              </a:defRPr>
            </a:lvl2pPr>
            <a:lvl3pPr marL="914400" indent="0">
              <a:buNone/>
              <a:defRPr sz="1100">
                <a:solidFill>
                  <a:srgbClr val="5F6062"/>
                </a:solidFill>
              </a:defRPr>
            </a:lvl3pPr>
            <a:lvl4pPr marL="1371600" indent="0">
              <a:buNone/>
              <a:defRPr sz="1100">
                <a:solidFill>
                  <a:srgbClr val="5F6062"/>
                </a:solidFill>
              </a:defRPr>
            </a:lvl4pPr>
            <a:lvl5pPr marL="1828800" indent="0">
              <a:buNone/>
              <a:defRPr sz="1100">
                <a:solidFill>
                  <a:srgbClr val="5F6062"/>
                </a:solidFill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Etiam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vitae dui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congue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, semper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quam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vitae,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luctus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ligula. Sed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posuere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nun.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B0502030000000004" pitchFamily="34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xmlns="" id="{0CD69D80-4603-4A91-8EAD-AE0248EF29B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55962" y="4440237"/>
            <a:ext cx="2587579" cy="314325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222A35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xmlns="" id="{6234B7D7-A8FC-41B0-99CA-1FFD380919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39502" y="4259410"/>
            <a:ext cx="685799" cy="675978"/>
          </a:xfrm>
          <a:ln w="19050">
            <a:solidFill>
              <a:srgbClr val="BEC0C2"/>
            </a:solidFill>
          </a:ln>
        </p:spPr>
        <p:txBody>
          <a:bodyPr anchor="ctr" anchorCtr="0"/>
          <a:lstStyle>
            <a:lvl1pPr marL="0" indent="0" algn="ctr">
              <a:buNone/>
              <a:defRPr sz="2800" b="0" spc="-150">
                <a:latin typeface="Inter Extra Bold" panose="02000903000000020004" pitchFamily="50" charset="0"/>
                <a:ea typeface="Inter Extra Bold" panose="02000903000000020004" pitchFamily="50" charset="0"/>
                <a:cs typeface="Inter Extra Bold" panose="02000903000000020004" pitchFamily="50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03</a:t>
            </a:r>
            <a:endParaRPr lang="en-GB" dirty="0"/>
          </a:p>
        </p:txBody>
      </p:sp>
      <p:cxnSp>
        <p:nvCxnSpPr>
          <p:cNvPr id="20" name="Прямая соединительная линия 27">
            <a:extLst>
              <a:ext uri="{FF2B5EF4-FFF2-40B4-BE49-F238E27FC236}">
                <a16:creationId xmlns:a16="http://schemas.microsoft.com/office/drawing/2014/main" xmlns="" id="{68DAB2B3-7469-46A0-BCC6-BBE837B63C0C}"/>
              </a:ext>
            </a:extLst>
          </p:cNvPr>
          <p:cNvCxnSpPr>
            <a:cxnSpLocks/>
          </p:cNvCxnSpPr>
          <p:nvPr userDrawn="1"/>
        </p:nvCxnSpPr>
        <p:spPr>
          <a:xfrm>
            <a:off x="7199861" y="4290348"/>
            <a:ext cx="1497013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4">
            <a:extLst>
              <a:ext uri="{FF2B5EF4-FFF2-40B4-BE49-F238E27FC236}">
                <a16:creationId xmlns:a16="http://schemas.microsoft.com/office/drawing/2014/main" xmlns="" id="{7F1ECD96-34FA-4595-B1F4-2F576B4FD5D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09387" y="4745037"/>
            <a:ext cx="2578054" cy="550863"/>
          </a:xfrm>
        </p:spPr>
        <p:txBody>
          <a:bodyPr lIns="0" tIns="0" rIns="0" bIns="0"/>
          <a:lstStyle>
            <a:lvl1pPr marL="0" marR="0" indent="0" algn="l" defTabSz="914400" rtl="0" eaLnBrk="0" fontAlgn="base" latinLnBrk="0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5F6062"/>
                </a:solidFill>
              </a:defRPr>
            </a:lvl1pPr>
            <a:lvl2pPr marL="457200" indent="0">
              <a:buNone/>
              <a:defRPr sz="1100">
                <a:solidFill>
                  <a:srgbClr val="5F6062"/>
                </a:solidFill>
              </a:defRPr>
            </a:lvl2pPr>
            <a:lvl3pPr marL="914400" indent="0">
              <a:buNone/>
              <a:defRPr sz="1100">
                <a:solidFill>
                  <a:srgbClr val="5F6062"/>
                </a:solidFill>
              </a:defRPr>
            </a:lvl3pPr>
            <a:lvl4pPr marL="1371600" indent="0">
              <a:buNone/>
              <a:defRPr sz="1100">
                <a:solidFill>
                  <a:srgbClr val="5F6062"/>
                </a:solidFill>
              </a:defRPr>
            </a:lvl4pPr>
            <a:lvl5pPr marL="1828800" indent="0">
              <a:buNone/>
              <a:defRPr sz="1100">
                <a:solidFill>
                  <a:srgbClr val="5F6062"/>
                </a:solidFill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Etiam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vitae dui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congue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, semper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quam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vitae,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luctus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ligula. Sed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posuere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B0502030000000004" pitchFamily="34" charset="0"/>
                <a:ea typeface="Karla" pitchFamily="2" charset="0"/>
                <a:cs typeface="Poppins" panose="02000000000000000000" pitchFamily="2" charset="0"/>
              </a:rPr>
              <a:t> nun.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B0502030000000004" pitchFamily="34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xmlns="" id="{54CDE28B-C640-458A-A902-84458EB444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99861" y="4440237"/>
            <a:ext cx="2587579" cy="314325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222A35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xmlns="" id="{E0D48567-AEAA-478A-AF0C-EB38584326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83401" y="4259410"/>
            <a:ext cx="685799" cy="675978"/>
          </a:xfrm>
          <a:ln w="19050">
            <a:solidFill>
              <a:srgbClr val="BEC0C2"/>
            </a:solidFill>
          </a:ln>
        </p:spPr>
        <p:txBody>
          <a:bodyPr anchor="ctr" anchorCtr="0"/>
          <a:lstStyle>
            <a:lvl1pPr marL="0" indent="0" algn="ctr">
              <a:buNone/>
              <a:defRPr sz="2800" b="0" spc="-150">
                <a:latin typeface="Inter Extra Bold" panose="02000903000000020004" pitchFamily="50" charset="0"/>
                <a:ea typeface="Inter Extra Bold" panose="02000903000000020004" pitchFamily="50" charset="0"/>
                <a:cs typeface="Inter Extra Bold" panose="02000903000000020004" pitchFamily="50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04</a:t>
            </a:r>
            <a:endParaRPr lang="en-GB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xmlns="" id="{469803C7-1772-4312-85FF-6EA63C3E83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4082" y="701341"/>
            <a:ext cx="4224337" cy="352425"/>
          </a:xfrm>
        </p:spPr>
        <p:txBody>
          <a:bodyPr/>
          <a:lstStyle>
            <a:lvl1pPr marL="0" indent="0">
              <a:buNone/>
              <a:defRPr sz="1600">
                <a:solidFill>
                  <a:srgbClr val="B5BE00"/>
                </a:solidFill>
              </a:defRPr>
            </a:lvl1pPr>
            <a:lvl2pPr marL="457200" indent="0">
              <a:buNone/>
              <a:defRPr sz="1600">
                <a:solidFill>
                  <a:srgbClr val="BEC0C2"/>
                </a:solidFill>
              </a:defRPr>
            </a:lvl2pPr>
            <a:lvl3pPr marL="914400" indent="0">
              <a:buNone/>
              <a:defRPr sz="1400">
                <a:solidFill>
                  <a:srgbClr val="BEC0C2"/>
                </a:solidFill>
              </a:defRPr>
            </a:lvl3pPr>
            <a:lvl4pPr marL="1371600" indent="0">
              <a:buNone/>
              <a:defRPr sz="1200">
                <a:solidFill>
                  <a:srgbClr val="BEC0C2"/>
                </a:solidFill>
              </a:defRPr>
            </a:lvl4pPr>
            <a:lvl5pPr marL="1828800" indent="0">
              <a:buNone/>
              <a:defRPr sz="1200">
                <a:solidFill>
                  <a:srgbClr val="BEC0C2"/>
                </a:solidFill>
              </a:defRPr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96F5424-FB85-4847-81CF-21041DB47ADE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A21EB9B-0B93-4D45-9E1C-6E4847BB5AA3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2">
                    <a:lumMod val="25000"/>
                  </a:schemeClr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2">
                  <a:lumMod val="25000"/>
                </a:schemeClr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E01B0A9-E958-4621-AEBC-AECE64D8C0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94" y="6477001"/>
            <a:ext cx="829469" cy="1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8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xmlns="" id="{8C1869E8-DD4B-4D78-80A8-A5953CC334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8599" y="786265"/>
            <a:ext cx="4114800" cy="311313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B5BE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DA336F2E-602E-49A5-B1B0-FF14F5061E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14500" y="2104216"/>
            <a:ext cx="8669287" cy="406480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54575A"/>
                </a:solidFill>
              </a:defRPr>
            </a:lvl1pPr>
            <a:lvl2pPr marL="457200" indent="0">
              <a:buNone/>
              <a:defRPr sz="1100">
                <a:solidFill>
                  <a:srgbClr val="5F6062"/>
                </a:solidFill>
              </a:defRPr>
            </a:lvl2pPr>
            <a:lvl3pPr marL="914400" indent="0">
              <a:buNone/>
              <a:defRPr sz="1100">
                <a:solidFill>
                  <a:srgbClr val="5F6062"/>
                </a:solidFill>
              </a:defRPr>
            </a:lvl3pPr>
            <a:lvl4pPr marL="1371600" indent="0">
              <a:buNone/>
              <a:defRPr sz="1100">
                <a:solidFill>
                  <a:srgbClr val="5F6062"/>
                </a:solidFill>
              </a:defRPr>
            </a:lvl4pPr>
            <a:lvl5pPr marL="1828800" indent="0">
              <a:buNone/>
              <a:defRPr sz="1100">
                <a:solidFill>
                  <a:srgbClr val="5F6062"/>
                </a:solidFill>
              </a:defRPr>
            </a:lvl5pPr>
          </a:lstStyle>
          <a:p>
            <a:pPr marL="0" indent="0">
              <a:lnSpc>
                <a:spcPts val="1800"/>
              </a:lnSpc>
              <a:buNone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amet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consectetur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adipiscing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elit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Nunc in diam et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massa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malesuada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fringilla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non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eget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risus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Nunc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condimentum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sapien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ac magna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imperdiet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vel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sagittis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tortor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commodo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Vivamus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venenatis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dui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justo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dictum cursus. 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Suspendisse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quis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semper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justo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elementum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sapien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Donec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condimentum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volutpat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accumsan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Nulla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auctor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leo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sed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quam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vehicula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et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facilisis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lorem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bibendum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Fusce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non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sollicitudin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lorem, at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pellentesque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sem.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Curabitur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orci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turpis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vulputate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 diam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porttitor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pretium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pulvinar est. Ut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tincidunt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tellus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massa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rhoncus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turpis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placerat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non.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Nunc lacinia vel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risus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quis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lacinia.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Phasellus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semper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lectus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orci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Etiam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eros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purus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tristique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augue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at,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tincidunt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accumsan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ante.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Proin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vel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justo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tincidunt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egestas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urna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et,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lobortis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risus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Curabitur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posuere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est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tristique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finibus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erat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elit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tempor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arcu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sit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amet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dapibus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magna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arcu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metus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Fusce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semper id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urna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convallis.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Vivamus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porttitor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in diam et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commodo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Ut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rhoncus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urna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est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condimentum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eleifend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Fusce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mollis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blandit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turpis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et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dapibus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turpis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facilisis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sed.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Donec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dapibus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urna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eget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tincidunt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vestibulum.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Praesent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dolor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sapien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elementum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tortor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non,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dapibus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tempor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tellus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Nulla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id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facilisis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odio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quis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vulputate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lorem.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Curabitur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in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condimentum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dui, id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vehicula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Duis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ullamcorper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augue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et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blandit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lectus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Pellentesque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sagittis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arcu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tincidunt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semper,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metus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tellus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aliquam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libero, semper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feugiat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purus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ex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orci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Quisque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sed dolor 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leo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interdum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accumsan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ac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diam.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Aliquam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sollicitudin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varius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tempor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Nunc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vehicula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augue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ac porta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sodales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Inter" panose="020B0502030000000004" pitchFamily="34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ECC3C75-BDCB-4845-B276-5DD23D6B38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206631"/>
            <a:ext cx="11017250" cy="6086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400" baseline="0">
                <a:solidFill>
                  <a:schemeClr val="tx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One column text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F692897-B7A8-44DD-A198-244602B0A863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3CBC39C-79C7-461D-B5F2-9FB368A658C3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2">
                    <a:lumMod val="25000"/>
                  </a:schemeClr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2">
                  <a:lumMod val="25000"/>
                </a:schemeClr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A9228E5-82F5-405F-A49A-01B3BC7D2A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94" y="6477001"/>
            <a:ext cx="829469" cy="1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25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xmlns="" id="{8C1869E8-DD4B-4D78-80A8-A5953CC334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8599" y="786265"/>
            <a:ext cx="4114800" cy="311313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B5BE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DA336F2E-602E-49A5-B1B0-FF14F5061E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14500" y="2104216"/>
            <a:ext cx="8669287" cy="3674283"/>
          </a:xfrm>
        </p:spPr>
        <p:txBody>
          <a:bodyPr numCol="2" spcCol="360000"/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5F6062"/>
                </a:solidFill>
              </a:defRPr>
            </a:lvl1pPr>
            <a:lvl2pPr marL="457200" indent="0">
              <a:buNone/>
              <a:defRPr sz="1100">
                <a:solidFill>
                  <a:srgbClr val="5F6062"/>
                </a:solidFill>
              </a:defRPr>
            </a:lvl2pPr>
            <a:lvl3pPr marL="914400" indent="0">
              <a:buNone/>
              <a:defRPr sz="1100">
                <a:solidFill>
                  <a:srgbClr val="5F6062"/>
                </a:solidFill>
              </a:defRPr>
            </a:lvl3pPr>
            <a:lvl4pPr marL="1371600" indent="0">
              <a:buNone/>
              <a:defRPr sz="1100">
                <a:solidFill>
                  <a:srgbClr val="5F6062"/>
                </a:solidFill>
              </a:defRPr>
            </a:lvl4pPr>
            <a:lvl5pPr marL="1828800" indent="0">
              <a:buNone/>
              <a:defRPr sz="1100">
                <a:solidFill>
                  <a:srgbClr val="5F6062"/>
                </a:solidFill>
              </a:defRPr>
            </a:lvl5pPr>
          </a:lstStyle>
          <a:p>
            <a:pPr marL="0" indent="0">
              <a:lnSpc>
                <a:spcPts val="1800"/>
              </a:lnSpc>
              <a:buNone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amet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consectetur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adipiscing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elit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Nunc in diam et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massa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malesuada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fringilla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non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eget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risus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Nunc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condimentum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sapien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ac magna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imperdiet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vel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sagittis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tortor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commodo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Vivamus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venenatis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dui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justo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dictum cursus. 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Suspendisse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quis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semper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justo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elementum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sapien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Donec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condimentum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volutpat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accumsan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Nulla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auctor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leo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sed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quam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vehicula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et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facilisis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lorem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bibendum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Fusce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non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sollicitudin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lorem, at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pellentesque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sem.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Curabitur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orci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turpis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vulputate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 diam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porttitor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pretium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pulvinar est. Ut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tincidunt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tellus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massa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rhoncus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turpis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placerat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non.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Nunc lacinia vel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risus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quis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lacinia.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Phasellus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semper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lectus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orci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Etiam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eros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purus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tristique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augue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at,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tincidunt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accumsan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ante.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Proin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vel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justo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tincidunt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egestas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urna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et,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lobortis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risus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Curabitur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posuere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est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tristique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finibus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erat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elit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tempor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arcu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sit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amet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dapibus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magna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arcu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metus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Fusce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semper id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urna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convallis.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Vivamus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porttitor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in diam et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commodo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Ut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rhoncus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urna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est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condimentum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eleifend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Fusce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mollis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blandit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turpis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et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dapibus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turpis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facilisis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sed.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Donec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dapibus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urna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eget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tincidunt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vestibulum.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Praesent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dolor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sapien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elementum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tortor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non,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dapibus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tempor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tellus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Nulla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id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facilisis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odio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quis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vulputate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lorem.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Curabitur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in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condimentum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dui, id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vehicula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Duis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ullamcorper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augue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et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blandit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lectus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Pellentesque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sagittis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arcu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tincidunt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semper,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metus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tellus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aliquam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libero, semper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feugiat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purus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ex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orci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Quisque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sed dolor 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leo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interdum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accumsan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ac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diam.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Aliquam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sollicitudin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varius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tempor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Nunc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vehicula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augue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ac porta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sodales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Inter" panose="020B0502030000000004" pitchFamily="34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18847D0-215E-4186-B1DC-652D5A011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206631"/>
            <a:ext cx="11017250" cy="6086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400" baseline="0">
                <a:solidFill>
                  <a:schemeClr val="tx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Two column text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D2DEF0EB-DB4B-4E00-BB76-A7FA1496D0EB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B82E31C-BC45-4276-AD9B-E28ED5870AE7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2">
                    <a:lumMod val="25000"/>
                  </a:schemeClr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2">
                  <a:lumMod val="25000"/>
                </a:schemeClr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C2EBF4D-602D-4DF6-B426-EBC124D0FE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94" y="6477001"/>
            <a:ext cx="829469" cy="1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76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xmlns="" id="{8C1869E8-DD4B-4D78-80A8-A5953CC334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8599" y="786265"/>
            <a:ext cx="4114800" cy="311313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B5BE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F494C24-C887-43D8-91B5-B5FAE54EF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206631"/>
            <a:ext cx="11017250" cy="6086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400" baseline="0">
                <a:solidFill>
                  <a:schemeClr val="tx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Three column text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DA336F2E-602E-49A5-B1B0-FF14F5061E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14500" y="2104216"/>
            <a:ext cx="8669287" cy="3674283"/>
          </a:xfrm>
        </p:spPr>
        <p:txBody>
          <a:bodyPr numCol="3" spcCol="360000"/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BEC0C2"/>
                </a:solidFill>
              </a:defRPr>
            </a:lvl1pPr>
            <a:lvl2pPr marL="457200" indent="0">
              <a:buNone/>
              <a:defRPr sz="1100">
                <a:solidFill>
                  <a:srgbClr val="5F6062"/>
                </a:solidFill>
              </a:defRPr>
            </a:lvl2pPr>
            <a:lvl3pPr marL="914400" indent="0">
              <a:buNone/>
              <a:defRPr sz="1100">
                <a:solidFill>
                  <a:srgbClr val="5F6062"/>
                </a:solidFill>
              </a:defRPr>
            </a:lvl3pPr>
            <a:lvl4pPr marL="1371600" indent="0">
              <a:buNone/>
              <a:defRPr sz="1100">
                <a:solidFill>
                  <a:srgbClr val="5F6062"/>
                </a:solidFill>
              </a:defRPr>
            </a:lvl4pPr>
            <a:lvl5pPr marL="1828800" indent="0">
              <a:buNone/>
              <a:defRPr sz="1100">
                <a:solidFill>
                  <a:srgbClr val="5F6062"/>
                </a:solidFill>
              </a:defRPr>
            </a:lvl5pPr>
          </a:lstStyle>
          <a:p>
            <a:pPr marL="0" indent="0">
              <a:lnSpc>
                <a:spcPts val="1800"/>
              </a:lnSpc>
              <a:buNone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amet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consectetur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adipiscing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elit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Nunc in diam et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massa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malesuada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fringilla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non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eget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risus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Nunc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condimentum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sapien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ac magna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imperdiet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vel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sagittis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tortor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commodo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Vivamus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venenatis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dui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justo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dictum cursus. 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Suspendisse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quis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semper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justo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elementum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sapien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Donec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condimentum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volutpat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accumsan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Nulla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auctor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leo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sed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quam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vehicula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et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facilisis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lorem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bibendum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Fusce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non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sollicitudin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lorem, at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pellentesque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sem.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Curabitur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orci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turpis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vulputate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 diam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porttitor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pretium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pulvinar est. Ut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tincidunt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tellus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massa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rhoncus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turpis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placerat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non.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Nunc lacinia vel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risus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quis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lacinia.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Phasellus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semper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lectus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orci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Etiam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eros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purus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tristique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augue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at,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tincidunt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accumsan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ante.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Proin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vel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justo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tincidunt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egestas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urna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et,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lobortis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risus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Curabitur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posuere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est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tristique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finibus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erat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elit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tempor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arcu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sit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amet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dapibus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magna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arcu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metus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Fusce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semper id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urna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convallis.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Vivamus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porttitor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in diam et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commodo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Ut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rhoncus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urna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est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condimentum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eleifend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Fusce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mollis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blandit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turpis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et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dapibus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turpis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facilisis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sed.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Donec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dapibus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urna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eget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tincidunt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vestibulum.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Praesent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dolor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sapien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elementum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tortor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non,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dapibus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tempor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tellus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Nulla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id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facilisis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odio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quis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vulputate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lorem.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Curabitur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in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condimentum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dui, id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vehicula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Duis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ullamcorper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augue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et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blandit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lectus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Pellentesque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sagittis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arcu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tincidunt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semper,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metus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tellus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aliquam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libero, semper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feugiat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purus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ex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orci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Quisque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sed dolor 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leo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interdum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accumsan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ac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nec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diam.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Aliquam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sollicitudin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varius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tempor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Nunc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vehicula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augue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 ac porta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sodales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Inter" panose="020B0502030000000004" pitchFamily="34" charset="0"/>
                <a:cs typeface="Poppins" panose="02000000000000000000" pitchFamily="2" charset="0"/>
              </a:rPr>
              <a:t>. 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Inter" panose="020B0502030000000004" pitchFamily="34" charset="0"/>
              <a:ea typeface="Karla" pitchFamily="2" charset="0"/>
              <a:cs typeface="Poppins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62EF6D5-117A-44A3-B165-8787E44A9DE7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C4166CD-F460-426A-B752-A3EE1B4418CA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2">
                    <a:lumMod val="25000"/>
                  </a:schemeClr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2">
                  <a:lumMod val="25000"/>
                </a:schemeClr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8D0F014-07DF-4A46-B729-896EBB1E67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94" y="6477001"/>
            <a:ext cx="829469" cy="1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2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375" y="1470582"/>
            <a:ext cx="11017250" cy="164250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6000" baseline="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Heading</a:t>
            </a:r>
            <a:br>
              <a:rPr lang="en-US" dirty="0"/>
            </a:br>
            <a:r>
              <a:rPr lang="en-US" dirty="0"/>
              <a:t>to go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87375" y="4095749"/>
            <a:ext cx="5953125" cy="8191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 spc="0">
                <a:solidFill>
                  <a:schemeClr val="bg1"/>
                </a:solidFill>
                <a:latin typeface="Inter" panose="020B05020300000000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Subhead to go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95312" y="469900"/>
            <a:ext cx="5818188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 b="0">
                <a:solidFill>
                  <a:srgbClr val="C3D600"/>
                </a:solidFill>
                <a:latin typeface="Inter" panose="020B05020300000000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1400" spc="0" dirty="0">
                <a:solidFill>
                  <a:srgbClr val="ACB628"/>
                </a:solidFill>
              </a:rPr>
              <a:t>SLIDE HEADING</a:t>
            </a:r>
            <a:endParaRPr lang="en-GB" sz="1400" spc="0" dirty="0">
              <a:solidFill>
                <a:srgbClr val="ACB6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39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4204E3A-644A-4ACE-BA7C-0D88BC97B5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94" y="6491519"/>
            <a:ext cx="829469" cy="103867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xmlns="" id="{E3D7ECAE-DC98-469D-8813-FA95A4A1AB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71260" y="869785"/>
            <a:ext cx="4114800" cy="311313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B5BE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B74BDFA6-814F-4EFB-89B2-01425A19D3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975" y="1189619"/>
            <a:ext cx="8227371" cy="6286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ts val="4800"/>
              </a:lnSpc>
              <a:defRPr sz="4400" spc="-150" baseline="0">
                <a:solidFill>
                  <a:schemeClr val="tx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xmlns="" id="{CEDFDD51-E44B-4781-999F-5B8214995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71264" y="5334165"/>
            <a:ext cx="4114792" cy="654050"/>
          </a:xfrm>
        </p:spPr>
        <p:txBody>
          <a:bodyPr/>
          <a:lstStyle>
            <a:lvl1pPr marL="0" indent="0" algn="ctr">
              <a:lnSpc>
                <a:spcPts val="1800"/>
              </a:lnSpc>
              <a:spcBef>
                <a:spcPts val="1200"/>
              </a:spcBef>
              <a:buNone/>
              <a:defRPr sz="1100">
                <a:solidFill>
                  <a:srgbClr val="54575A"/>
                </a:solidFill>
              </a:defRPr>
            </a:lvl1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</p:txBody>
      </p:sp>
    </p:spTree>
    <p:extLst>
      <p:ext uri="{BB962C8B-B14F-4D97-AF65-F5344CB8AC3E}">
        <p14:creationId xmlns:p14="http://schemas.microsoft.com/office/powerpoint/2010/main" val="37606608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3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led Imag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4733241" y="-11740"/>
            <a:ext cx="7455071" cy="6888789"/>
          </a:xfrm>
          <a:custGeom>
            <a:avLst/>
            <a:gdLst>
              <a:gd name="connsiteX0" fmla="*/ 0 w 6885748"/>
              <a:gd name="connsiteY0" fmla="*/ 0 h 6857999"/>
              <a:gd name="connsiteX1" fmla="*/ 6885748 w 6885748"/>
              <a:gd name="connsiteY1" fmla="*/ 0 h 6857999"/>
              <a:gd name="connsiteX2" fmla="*/ 6885748 w 6885748"/>
              <a:gd name="connsiteY2" fmla="*/ 6857999 h 6857999"/>
              <a:gd name="connsiteX3" fmla="*/ 0 w 6885748"/>
              <a:gd name="connsiteY3" fmla="*/ 6857999 h 6857999"/>
              <a:gd name="connsiteX4" fmla="*/ 0 w 6885748"/>
              <a:gd name="connsiteY4" fmla="*/ 0 h 6857999"/>
              <a:gd name="connsiteX0" fmla="*/ 2362200 w 6885748"/>
              <a:gd name="connsiteY0" fmla="*/ 0 h 6857999"/>
              <a:gd name="connsiteX1" fmla="*/ 6885748 w 6885748"/>
              <a:gd name="connsiteY1" fmla="*/ 0 h 6857999"/>
              <a:gd name="connsiteX2" fmla="*/ 6885748 w 6885748"/>
              <a:gd name="connsiteY2" fmla="*/ 6857999 h 6857999"/>
              <a:gd name="connsiteX3" fmla="*/ 0 w 6885748"/>
              <a:gd name="connsiteY3" fmla="*/ 6857999 h 6857999"/>
              <a:gd name="connsiteX4" fmla="*/ 2362200 w 6885748"/>
              <a:gd name="connsiteY4" fmla="*/ 0 h 6857999"/>
              <a:gd name="connsiteX0" fmla="*/ 2085975 w 6885748"/>
              <a:gd name="connsiteY0" fmla="*/ 0 h 6857999"/>
              <a:gd name="connsiteX1" fmla="*/ 6885748 w 6885748"/>
              <a:gd name="connsiteY1" fmla="*/ 0 h 6857999"/>
              <a:gd name="connsiteX2" fmla="*/ 6885748 w 6885748"/>
              <a:gd name="connsiteY2" fmla="*/ 6857999 h 6857999"/>
              <a:gd name="connsiteX3" fmla="*/ 0 w 6885748"/>
              <a:gd name="connsiteY3" fmla="*/ 6857999 h 6857999"/>
              <a:gd name="connsiteX4" fmla="*/ 2085975 w 6885748"/>
              <a:gd name="connsiteY4" fmla="*/ 0 h 6857999"/>
              <a:gd name="connsiteX0" fmla="*/ 3267075 w 8066848"/>
              <a:gd name="connsiteY0" fmla="*/ 0 h 6857999"/>
              <a:gd name="connsiteX1" fmla="*/ 8066848 w 8066848"/>
              <a:gd name="connsiteY1" fmla="*/ 0 h 6857999"/>
              <a:gd name="connsiteX2" fmla="*/ 8066848 w 8066848"/>
              <a:gd name="connsiteY2" fmla="*/ 6857999 h 6857999"/>
              <a:gd name="connsiteX3" fmla="*/ 0 w 8066848"/>
              <a:gd name="connsiteY3" fmla="*/ 6857999 h 6857999"/>
              <a:gd name="connsiteX4" fmla="*/ 3267075 w 8066848"/>
              <a:gd name="connsiteY4" fmla="*/ 0 h 6857999"/>
              <a:gd name="connsiteX0" fmla="*/ 2695575 w 8066848"/>
              <a:gd name="connsiteY0" fmla="*/ 9525 h 6857999"/>
              <a:gd name="connsiteX1" fmla="*/ 8066848 w 8066848"/>
              <a:gd name="connsiteY1" fmla="*/ 0 h 6857999"/>
              <a:gd name="connsiteX2" fmla="*/ 8066848 w 8066848"/>
              <a:gd name="connsiteY2" fmla="*/ 6857999 h 6857999"/>
              <a:gd name="connsiteX3" fmla="*/ 0 w 8066848"/>
              <a:gd name="connsiteY3" fmla="*/ 6857999 h 6857999"/>
              <a:gd name="connsiteX4" fmla="*/ 2695575 w 8066848"/>
              <a:gd name="connsiteY4" fmla="*/ 9525 h 6857999"/>
              <a:gd name="connsiteX0" fmla="*/ 2705100 w 8066848"/>
              <a:gd name="connsiteY0" fmla="*/ 9525 h 6857999"/>
              <a:gd name="connsiteX1" fmla="*/ 8066848 w 8066848"/>
              <a:gd name="connsiteY1" fmla="*/ 0 h 6857999"/>
              <a:gd name="connsiteX2" fmla="*/ 8066848 w 8066848"/>
              <a:gd name="connsiteY2" fmla="*/ 6857999 h 6857999"/>
              <a:gd name="connsiteX3" fmla="*/ 0 w 8066848"/>
              <a:gd name="connsiteY3" fmla="*/ 6857999 h 6857999"/>
              <a:gd name="connsiteX4" fmla="*/ 2705100 w 8066848"/>
              <a:gd name="connsiteY4" fmla="*/ 9525 h 6857999"/>
              <a:gd name="connsiteX0" fmla="*/ 2819400 w 8066848"/>
              <a:gd name="connsiteY0" fmla="*/ 276225 h 6857999"/>
              <a:gd name="connsiteX1" fmla="*/ 8066848 w 8066848"/>
              <a:gd name="connsiteY1" fmla="*/ 0 h 6857999"/>
              <a:gd name="connsiteX2" fmla="*/ 8066848 w 8066848"/>
              <a:gd name="connsiteY2" fmla="*/ 6857999 h 6857999"/>
              <a:gd name="connsiteX3" fmla="*/ 0 w 8066848"/>
              <a:gd name="connsiteY3" fmla="*/ 6857999 h 6857999"/>
              <a:gd name="connsiteX4" fmla="*/ 2819400 w 8066848"/>
              <a:gd name="connsiteY4" fmla="*/ 276225 h 6857999"/>
              <a:gd name="connsiteX0" fmla="*/ 2705100 w 8066848"/>
              <a:gd name="connsiteY0" fmla="*/ 0 h 6867524"/>
              <a:gd name="connsiteX1" fmla="*/ 8066848 w 8066848"/>
              <a:gd name="connsiteY1" fmla="*/ 9525 h 6867524"/>
              <a:gd name="connsiteX2" fmla="*/ 8066848 w 8066848"/>
              <a:gd name="connsiteY2" fmla="*/ 6867524 h 6867524"/>
              <a:gd name="connsiteX3" fmla="*/ 0 w 8066848"/>
              <a:gd name="connsiteY3" fmla="*/ 6867524 h 6867524"/>
              <a:gd name="connsiteX4" fmla="*/ 2705100 w 8066848"/>
              <a:gd name="connsiteY4" fmla="*/ 0 h 6867524"/>
              <a:gd name="connsiteX0" fmla="*/ 2171700 w 7533448"/>
              <a:gd name="connsiteY0" fmla="*/ 0 h 6867524"/>
              <a:gd name="connsiteX1" fmla="*/ 7533448 w 7533448"/>
              <a:gd name="connsiteY1" fmla="*/ 9525 h 6867524"/>
              <a:gd name="connsiteX2" fmla="*/ 7533448 w 7533448"/>
              <a:gd name="connsiteY2" fmla="*/ 6867524 h 6867524"/>
              <a:gd name="connsiteX3" fmla="*/ 0 w 7533448"/>
              <a:gd name="connsiteY3" fmla="*/ 6857999 h 6867524"/>
              <a:gd name="connsiteX4" fmla="*/ 2171700 w 7533448"/>
              <a:gd name="connsiteY4" fmla="*/ 0 h 6867524"/>
              <a:gd name="connsiteX0" fmla="*/ 2171700 w 7533448"/>
              <a:gd name="connsiteY0" fmla="*/ 0 h 6877049"/>
              <a:gd name="connsiteX1" fmla="*/ 7533448 w 7533448"/>
              <a:gd name="connsiteY1" fmla="*/ 9525 h 6877049"/>
              <a:gd name="connsiteX2" fmla="*/ 7533448 w 7533448"/>
              <a:gd name="connsiteY2" fmla="*/ 6867524 h 6877049"/>
              <a:gd name="connsiteX3" fmla="*/ 0 w 7533448"/>
              <a:gd name="connsiteY3" fmla="*/ 6877049 h 6877049"/>
              <a:gd name="connsiteX4" fmla="*/ 2171700 w 7533448"/>
              <a:gd name="connsiteY4" fmla="*/ 0 h 6877049"/>
              <a:gd name="connsiteX0" fmla="*/ 2093323 w 7455071"/>
              <a:gd name="connsiteY0" fmla="*/ 0 h 6885758"/>
              <a:gd name="connsiteX1" fmla="*/ 7455071 w 7455071"/>
              <a:gd name="connsiteY1" fmla="*/ 9525 h 6885758"/>
              <a:gd name="connsiteX2" fmla="*/ 7455071 w 7455071"/>
              <a:gd name="connsiteY2" fmla="*/ 6867524 h 6885758"/>
              <a:gd name="connsiteX3" fmla="*/ 0 w 7455071"/>
              <a:gd name="connsiteY3" fmla="*/ 6885758 h 6885758"/>
              <a:gd name="connsiteX4" fmla="*/ 2093323 w 7455071"/>
              <a:gd name="connsiteY4" fmla="*/ 0 h 6885758"/>
              <a:gd name="connsiteX0" fmla="*/ 2093323 w 7455071"/>
              <a:gd name="connsiteY0" fmla="*/ 0 h 6877049"/>
              <a:gd name="connsiteX1" fmla="*/ 7455071 w 7455071"/>
              <a:gd name="connsiteY1" fmla="*/ 9525 h 6877049"/>
              <a:gd name="connsiteX2" fmla="*/ 7455071 w 7455071"/>
              <a:gd name="connsiteY2" fmla="*/ 6867524 h 6877049"/>
              <a:gd name="connsiteX3" fmla="*/ 0 w 7455071"/>
              <a:gd name="connsiteY3" fmla="*/ 6877049 h 6877049"/>
              <a:gd name="connsiteX4" fmla="*/ 2093323 w 7455071"/>
              <a:gd name="connsiteY4" fmla="*/ 0 h 6877049"/>
              <a:gd name="connsiteX0" fmla="*/ 2093323 w 7455071"/>
              <a:gd name="connsiteY0" fmla="*/ 0 h 6877049"/>
              <a:gd name="connsiteX1" fmla="*/ 6593833 w 7455071"/>
              <a:gd name="connsiteY1" fmla="*/ 413562 h 6877049"/>
              <a:gd name="connsiteX2" fmla="*/ 7455071 w 7455071"/>
              <a:gd name="connsiteY2" fmla="*/ 6867524 h 6877049"/>
              <a:gd name="connsiteX3" fmla="*/ 0 w 7455071"/>
              <a:gd name="connsiteY3" fmla="*/ 6877049 h 6877049"/>
              <a:gd name="connsiteX4" fmla="*/ 2093323 w 7455071"/>
              <a:gd name="connsiteY4" fmla="*/ 0 h 6877049"/>
              <a:gd name="connsiteX0" fmla="*/ 2093323 w 7455071"/>
              <a:gd name="connsiteY0" fmla="*/ 11740 h 6888789"/>
              <a:gd name="connsiteX1" fmla="*/ 7455071 w 7455071"/>
              <a:gd name="connsiteY1" fmla="*/ 0 h 6888789"/>
              <a:gd name="connsiteX2" fmla="*/ 7455071 w 7455071"/>
              <a:gd name="connsiteY2" fmla="*/ 6879264 h 6888789"/>
              <a:gd name="connsiteX3" fmla="*/ 0 w 7455071"/>
              <a:gd name="connsiteY3" fmla="*/ 6888789 h 6888789"/>
              <a:gd name="connsiteX4" fmla="*/ 2093323 w 7455071"/>
              <a:gd name="connsiteY4" fmla="*/ 11740 h 688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5071" h="6888789">
                <a:moveTo>
                  <a:pt x="2093323" y="11740"/>
                </a:moveTo>
                <a:lnTo>
                  <a:pt x="7455071" y="0"/>
                </a:lnTo>
                <a:lnTo>
                  <a:pt x="7455071" y="6879264"/>
                </a:lnTo>
                <a:lnTo>
                  <a:pt x="0" y="6888789"/>
                </a:lnTo>
                <a:lnTo>
                  <a:pt x="2093323" y="1174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         </a:t>
            </a:r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833803B-CE45-4CEA-B428-4BF4AA77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94" y="6491519"/>
            <a:ext cx="829469" cy="103867"/>
          </a:xfrm>
          <a:prstGeom prst="rect">
            <a:avLst/>
          </a:prstGeom>
        </p:spPr>
      </p:pic>
      <p:sp>
        <p:nvSpPr>
          <p:cNvPr id="13" name="Прямоугольник 18">
            <a:extLst>
              <a:ext uri="{FF2B5EF4-FFF2-40B4-BE49-F238E27FC236}">
                <a16:creationId xmlns:a16="http://schemas.microsoft.com/office/drawing/2014/main" xmlns="" id="{ADB2D724-3166-43E8-BBF1-ACCF4A9683AF}"/>
              </a:ext>
            </a:extLst>
          </p:cNvPr>
          <p:cNvSpPr/>
          <p:nvPr userDrawn="1"/>
        </p:nvSpPr>
        <p:spPr>
          <a:xfrm>
            <a:off x="10848975" y="2756379"/>
            <a:ext cx="1341312" cy="1352550"/>
          </a:xfrm>
          <a:prstGeom prst="rect">
            <a:avLst/>
          </a:prstGeom>
          <a:solidFill>
            <a:srgbClr val="84A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xmlns="" id="{F29D62F4-1D3C-4B11-9746-BF570C1443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79043" y="1850937"/>
            <a:ext cx="2294334" cy="311313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B5BE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62CB734B-2135-46E8-B41E-B4773BB9E1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2807" y="2400627"/>
            <a:ext cx="2386806" cy="16449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ts val="4800"/>
              </a:lnSpc>
              <a:defRPr sz="4400" spc="-150" baseline="0">
                <a:solidFill>
                  <a:schemeClr val="tx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xmlns="" id="{EF96D35F-748E-4C83-BC92-C5E7CEA500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2807" y="4308475"/>
            <a:ext cx="2386806" cy="654050"/>
          </a:xfrm>
        </p:spPr>
        <p:txBody>
          <a:bodyPr/>
          <a:lstStyle>
            <a:lvl1pPr marL="0" indent="0" algn="ctr">
              <a:lnSpc>
                <a:spcPts val="1800"/>
              </a:lnSpc>
              <a:spcBef>
                <a:spcPts val="1200"/>
              </a:spcBef>
              <a:buNone/>
              <a:defRPr sz="1100">
                <a:solidFill>
                  <a:srgbClr val="BEC0C2"/>
                </a:solidFill>
              </a:defRPr>
            </a:lvl1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xmlns="" id="{38214551-86BD-464A-8ABC-0BC1719365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926330" y="2756379"/>
            <a:ext cx="1186601" cy="135255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00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Spaced - Title - Dark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3916906" y="941694"/>
            <a:ext cx="2469427" cy="50221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1"/>
          </p:nvPr>
        </p:nvSpPr>
        <p:spPr>
          <a:xfrm>
            <a:off x="6564572" y="3220873"/>
            <a:ext cx="2552131" cy="11737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2"/>
          </p:nvPr>
        </p:nvSpPr>
        <p:spPr>
          <a:xfrm>
            <a:off x="6564572" y="941695"/>
            <a:ext cx="4245143" cy="20608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9294942" y="3220872"/>
            <a:ext cx="1514641" cy="27429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0" name="Рисунок 8"/>
          <p:cNvSpPr>
            <a:spLocks noGrp="1"/>
          </p:cNvSpPr>
          <p:nvPr>
            <p:ph type="pic" sz="quarter" idx="14"/>
          </p:nvPr>
        </p:nvSpPr>
        <p:spPr>
          <a:xfrm>
            <a:off x="6564572" y="4612945"/>
            <a:ext cx="2552131" cy="1350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xmlns="" id="{EEB1CAA4-1DE4-4CFC-9A3F-574DE48585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994" y="1323952"/>
            <a:ext cx="2340570" cy="311313"/>
          </a:xfrm>
        </p:spPr>
        <p:txBody>
          <a:bodyPr lIns="0" tIns="0" rIns="0" bIns="0"/>
          <a:lstStyle>
            <a:lvl1pPr marL="0" indent="0" algn="l">
              <a:buNone/>
              <a:defRPr sz="1600">
                <a:solidFill>
                  <a:srgbClr val="C3D6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368D9B7F-34E8-48C0-82BF-A3F666639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994" y="1873642"/>
            <a:ext cx="2386806" cy="16449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800"/>
              </a:lnSpc>
              <a:defRPr sz="4400" spc="-150" baseline="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xmlns="" id="{041E78FE-BCC6-4C47-9DE4-3CA043FDCC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8335" y="3954809"/>
            <a:ext cx="2829324" cy="1644937"/>
          </a:xfr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  <a:p>
            <a:pPr lvl="0"/>
            <a:endParaRPr lang="en-US" dirty="0"/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xmlns="" id="{553B000A-D89F-42AA-A143-EBA2D291B6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8335" y="3597386"/>
            <a:ext cx="2496357" cy="319171"/>
          </a:xfrm>
        </p:spPr>
        <p:txBody>
          <a:bodyPr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A1FCF15-43D0-4345-8BE7-1CA3EC90704B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B4737E7-7CD6-400B-BEE3-AC4D89BA8C4E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1"/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1"/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xmlns="" id="{CA7F84CC-2223-4B98-BD85-9FDC9E6AB6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4994" y="6484596"/>
            <a:ext cx="829469" cy="10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92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523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1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5">
            <a:extLst>
              <a:ext uri="{FF2B5EF4-FFF2-40B4-BE49-F238E27FC236}">
                <a16:creationId xmlns:a16="http://schemas.microsoft.com/office/drawing/2014/main" xmlns="" id="{A09EB963-095E-4DA0-A181-4671E64760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71260" y="869785"/>
            <a:ext cx="4114800" cy="311313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C3D6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2AC0343D-E65A-49D8-92BC-B75F5ABD0E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975" y="1189619"/>
            <a:ext cx="8227371" cy="6286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ts val="4800"/>
              </a:lnSpc>
              <a:defRPr sz="4400" spc="-150" baseline="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xmlns="" id="{3033B266-F18E-4543-8BF7-64A4E6DFDE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8170" y="5525960"/>
            <a:ext cx="2123246" cy="314325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xmlns="" id="{13541ECD-9D96-467E-9402-3D01436A1F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48169" y="5849058"/>
            <a:ext cx="2123247" cy="628660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pt-BR" dirty="0"/>
              <a:t>Etiam vitae dui congue, semper quam vitae, luctus ligula. Sed posuere nun.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xmlns="" id="{E02E91C7-CB9C-411A-8F81-681683855F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23941" y="4386222"/>
            <a:ext cx="2123246" cy="314325"/>
          </a:xfrm>
        </p:spPr>
        <p:txBody>
          <a:bodyPr lIns="0" tIns="0" rIns="0" bIns="0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xmlns="" id="{F70544C6-DF65-4C07-BF16-9F497B30BDB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3940" y="4709320"/>
            <a:ext cx="2123247" cy="628660"/>
          </a:xfrm>
        </p:spPr>
        <p:txBody>
          <a:bodyPr lIns="0" tIns="0" rIns="0" bIns="0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pt-BR" dirty="0"/>
              <a:t>Etiam vitae dui congue, semper quam vitae, luctus ligula. Sed posuere nun.</a:t>
            </a:r>
          </a:p>
        </p:txBody>
      </p:sp>
    </p:spTree>
    <p:extLst>
      <p:ext uri="{BB962C8B-B14F-4D97-AF65-F5344CB8AC3E}">
        <p14:creationId xmlns:p14="http://schemas.microsoft.com/office/powerpoint/2010/main" val="2388506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2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">
            <a:extLst>
              <a:ext uri="{FF2B5EF4-FFF2-40B4-BE49-F238E27FC236}">
                <a16:creationId xmlns:a16="http://schemas.microsoft.com/office/drawing/2014/main" xmlns="" id="{3033B266-F18E-4543-8BF7-64A4E6DFDE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78298" y="3444899"/>
            <a:ext cx="2123246" cy="314325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xmlns="" id="{13541ECD-9D96-467E-9402-3D01436A1F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78297" y="3767997"/>
            <a:ext cx="2123247" cy="628660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pt-BR" dirty="0"/>
              <a:t>Etiam vitae dui congue, semper quam vitae, luctus ligula. Sed posuere nun.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xmlns="" id="{D11DFF67-A02A-4DDB-AE25-4035873497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21195" y="1550487"/>
            <a:ext cx="2123246" cy="314325"/>
          </a:xfrm>
        </p:spPr>
        <p:txBody>
          <a:bodyPr lIns="0" tIns="0" rIns="0" bIns="0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xmlns="" id="{DB51A088-6ED1-46B5-97BF-3960E2B9C0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1194" y="1873585"/>
            <a:ext cx="2123247" cy="628660"/>
          </a:xfrm>
        </p:spPr>
        <p:txBody>
          <a:bodyPr lIns="0" tIns="0" rIns="0" bIns="0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pt-BR" dirty="0"/>
              <a:t>Etiam vitae dui congue, semper quam vitae, luctus ligula. Sed posuere nun.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xmlns="" id="{347A0D45-4656-4B56-916D-A8953A9F02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21195" y="5252985"/>
            <a:ext cx="2123246" cy="314325"/>
          </a:xfrm>
        </p:spPr>
        <p:txBody>
          <a:bodyPr lIns="0" tIns="0" rIns="0" bIns="0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xmlns="" id="{55CD9B2C-E3CD-4F5F-BF1A-35F587D6316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21194" y="5576083"/>
            <a:ext cx="2123247" cy="628660"/>
          </a:xfrm>
        </p:spPr>
        <p:txBody>
          <a:bodyPr lIns="0" tIns="0" rIns="0" bIns="0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pt-BR" dirty="0"/>
              <a:t>Etiam vitae dui congue, semper quam vitae, luctus ligula. Sed posuere nun.</a:t>
            </a:r>
          </a:p>
        </p:txBody>
      </p:sp>
    </p:spTree>
    <p:extLst>
      <p:ext uri="{BB962C8B-B14F-4D97-AF65-F5344CB8AC3E}">
        <p14:creationId xmlns:p14="http://schemas.microsoft.com/office/powerpoint/2010/main" val="2680974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3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7">
            <a:extLst>
              <a:ext uri="{FF2B5EF4-FFF2-40B4-BE49-F238E27FC236}">
                <a16:creationId xmlns:a16="http://schemas.microsoft.com/office/drawing/2014/main" xmlns="" id="{D11DFF67-A02A-4DDB-AE25-4035873497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21195" y="1550487"/>
            <a:ext cx="2123246" cy="314325"/>
          </a:xfrm>
        </p:spPr>
        <p:txBody>
          <a:bodyPr lIns="0" tIns="0" rIns="0" bIns="0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xmlns="" id="{DB51A088-6ED1-46B5-97BF-3960E2B9C0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21194" y="1873585"/>
            <a:ext cx="2123247" cy="628660"/>
          </a:xfrm>
        </p:spPr>
        <p:txBody>
          <a:bodyPr lIns="0" tIns="0" rIns="0" bIns="0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pt-BR" dirty="0"/>
              <a:t>Etiam vitae dui congue, semper quam vitae, luctus ligula. Sed posuere nun.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xmlns="" id="{27BC5924-8435-4ACA-AD25-5889C3DE2F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78298" y="3444899"/>
            <a:ext cx="2123246" cy="314325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xmlns="" id="{6CD3CA18-E8C4-47AF-B664-F38A359015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78297" y="3767997"/>
            <a:ext cx="2123247" cy="628660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>
              <a:buNone/>
              <a:defRPr sz="1200">
                <a:solidFill>
                  <a:srgbClr val="343A42"/>
                </a:solidFill>
              </a:defRPr>
            </a:lvl2pPr>
            <a:lvl3pPr marL="914400" indent="0">
              <a:buNone/>
              <a:defRPr sz="1100">
                <a:solidFill>
                  <a:srgbClr val="343A42"/>
                </a:solidFill>
              </a:defRPr>
            </a:lvl3pPr>
            <a:lvl4pPr marL="1371600" indent="0">
              <a:buNone/>
              <a:defRPr sz="1050">
                <a:solidFill>
                  <a:srgbClr val="343A42"/>
                </a:solidFill>
              </a:defRPr>
            </a:lvl4pPr>
            <a:lvl5pPr marL="1828800" indent="0">
              <a:buNone/>
              <a:defRPr sz="1050">
                <a:solidFill>
                  <a:srgbClr val="343A42"/>
                </a:solidFill>
              </a:defRPr>
            </a:lvl5pPr>
          </a:lstStyle>
          <a:p>
            <a:pPr lvl="0"/>
            <a:r>
              <a:rPr lang="pt-BR" dirty="0"/>
              <a:t>Etiam vitae dui congue, semper quam vitae, luctus ligula. Sed posuere nun.</a:t>
            </a:r>
          </a:p>
        </p:txBody>
      </p:sp>
    </p:spTree>
    <p:extLst>
      <p:ext uri="{BB962C8B-B14F-4D97-AF65-F5344CB8AC3E}">
        <p14:creationId xmlns:p14="http://schemas.microsoft.com/office/powerpoint/2010/main" val="11800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4">
            <a:extLst>
              <a:ext uri="{FF2B5EF4-FFF2-40B4-BE49-F238E27FC236}">
                <a16:creationId xmlns:a16="http://schemas.microsoft.com/office/drawing/2014/main" xmlns="" id="{014A3D74-D8E0-4B84-8879-BD261A29F376}"/>
              </a:ext>
            </a:extLst>
          </p:cNvPr>
          <p:cNvSpPr/>
          <p:nvPr userDrawn="1"/>
        </p:nvSpPr>
        <p:spPr>
          <a:xfrm>
            <a:off x="6136104" y="0"/>
            <a:ext cx="605589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3">
            <a:extLst>
              <a:ext uri="{FF2B5EF4-FFF2-40B4-BE49-F238E27FC236}">
                <a16:creationId xmlns:a16="http://schemas.microsoft.com/office/drawing/2014/main" xmlns="" id="{53BE56A0-312A-4E60-8E40-A39A0B2F16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1926" y="1045697"/>
            <a:ext cx="2368148" cy="4943510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>
          <a:xfrm>
            <a:off x="5059925" y="1733550"/>
            <a:ext cx="2072150" cy="362585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71E6D45-70C3-4A0A-9D31-39909F3D1811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CF981C2-3CBF-4E3B-AF92-6B0D7D155945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2">
                    <a:lumMod val="25000"/>
                  </a:schemeClr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2">
                  <a:lumMod val="25000"/>
                </a:schemeClr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E42270D-C788-49B8-A30B-64F8ADC419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94" y="6477001"/>
            <a:ext cx="829469" cy="118386"/>
          </a:xfrm>
          <a:prstGeom prst="rect">
            <a:avLst/>
          </a:prstGeom>
        </p:spPr>
      </p:pic>
      <p:sp>
        <p:nvSpPr>
          <p:cNvPr id="24" name="Text Placeholder 5">
            <a:extLst>
              <a:ext uri="{FF2B5EF4-FFF2-40B4-BE49-F238E27FC236}">
                <a16:creationId xmlns:a16="http://schemas.microsoft.com/office/drawing/2014/main" xmlns="" id="{6FF9FF19-6B62-4A43-AD0D-5AC108B989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23019" y="1323952"/>
            <a:ext cx="2340570" cy="311313"/>
          </a:xfrm>
        </p:spPr>
        <p:txBody>
          <a:bodyPr lIns="0" tIns="0" rIns="0" bIns="0"/>
          <a:lstStyle>
            <a:lvl1pPr marL="0" indent="0" algn="l">
              <a:buNone/>
              <a:defRPr sz="1600">
                <a:solidFill>
                  <a:srgbClr val="B5BE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9EFEA145-2CC4-457B-A066-E52FC202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3019" y="1873642"/>
            <a:ext cx="2386806" cy="16449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800"/>
              </a:lnSpc>
              <a:defRPr sz="4400" spc="-150" baseline="0">
                <a:solidFill>
                  <a:schemeClr val="tx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xmlns="" id="{B30EAB6D-22AA-4AF5-A1EF-B1169118E5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26360" y="3954809"/>
            <a:ext cx="2829324" cy="1644937"/>
          </a:xfr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BEC0C2"/>
                </a:solidFill>
              </a:defRPr>
            </a:lvl1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  <a:p>
            <a:pPr lvl="0"/>
            <a:endParaRPr lang="en-US" dirty="0"/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xmlns="" id="{DCD3F7E3-AC77-4DB8-8D87-1A893BC1AD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26360" y="3597386"/>
            <a:ext cx="2496357" cy="319171"/>
          </a:xfrm>
        </p:spPr>
        <p:txBody>
          <a:bodyPr lIns="0" tIns="0" rIns="0" bIns="0"/>
          <a:lstStyle>
            <a:lvl1pPr marL="0" indent="0" algn="l">
              <a:buNone/>
              <a:defRPr sz="12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pic>
        <p:nvPicPr>
          <p:cNvPr id="43" name="Рисунок 7">
            <a:extLst>
              <a:ext uri="{FF2B5EF4-FFF2-40B4-BE49-F238E27FC236}">
                <a16:creationId xmlns:a16="http://schemas.microsoft.com/office/drawing/2014/main" xmlns="" id="{A071136B-8535-4914-88E5-ECE32CDEC8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8932" y="1053721"/>
            <a:ext cx="2368148" cy="4943510"/>
          </a:xfrm>
          <a:prstGeom prst="rect">
            <a:avLst/>
          </a:prstGeom>
        </p:spPr>
      </p:pic>
      <p:sp>
        <p:nvSpPr>
          <p:cNvPr id="46" name="Text Placeholder 7">
            <a:extLst>
              <a:ext uri="{FF2B5EF4-FFF2-40B4-BE49-F238E27FC236}">
                <a16:creationId xmlns:a16="http://schemas.microsoft.com/office/drawing/2014/main" xmlns="" id="{301D5EF8-B19F-40B3-9A83-879F58A04DF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5762" y="1221481"/>
            <a:ext cx="2536825" cy="204941"/>
          </a:xfrm>
        </p:spPr>
        <p:txBody>
          <a:bodyPr lIns="0" tIns="0" rIns="0" bIns="0"/>
          <a:lstStyle>
            <a:lvl1pPr marL="0" indent="0">
              <a:buNone/>
              <a:defRPr sz="12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2pPr>
            <a:lvl3pPr marL="914400" indent="0">
              <a:buNone/>
              <a:defRPr sz="11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3pPr>
            <a:lvl4pPr marL="1371600" indent="0">
              <a:buNone/>
              <a:defRPr sz="105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4pPr>
            <a:lvl5pPr marL="1828800" indent="0">
              <a:buNone/>
              <a:defRPr sz="105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xmlns="" id="{160205A1-2C7C-4CBE-8304-78C6055353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55762" y="1524234"/>
            <a:ext cx="2667671" cy="848926"/>
          </a:xfrm>
        </p:spPr>
        <p:txBody>
          <a:bodyPr lIns="0" tIns="0" rIns="0" bIns="0"/>
          <a:lstStyle>
            <a:lvl1pPr marL="0" indent="0">
              <a:lnSpc>
                <a:spcPts val="1800"/>
              </a:lnSpc>
              <a:buNone/>
              <a:defRPr sz="1100">
                <a:solidFill>
                  <a:srgbClr val="5F606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>
              <a:buNone/>
              <a:defRPr sz="12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2pPr>
            <a:lvl3pPr marL="914400" indent="0">
              <a:buNone/>
              <a:defRPr sz="11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3pPr>
            <a:lvl4pPr marL="1371600" indent="0">
              <a:buNone/>
              <a:defRPr sz="105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4pPr>
            <a:lvl5pPr marL="1828800" indent="0">
              <a:buNone/>
              <a:defRPr sz="105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5pPr>
          </a:lstStyle>
          <a:p>
            <a:pPr lvl="0"/>
            <a:r>
              <a:rPr lang="en-US" dirty="0"/>
              <a:t>Ut et pulvinar </a:t>
            </a:r>
            <a:r>
              <a:rPr lang="en-US" dirty="0" err="1"/>
              <a:t>odio</a:t>
            </a:r>
            <a:r>
              <a:rPr lang="en-US" dirty="0"/>
              <a:t>. Nam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at ante </a:t>
            </a:r>
            <a:r>
              <a:rPr lang="en-US" dirty="0" err="1"/>
              <a:t>euismod</a:t>
            </a:r>
            <a:r>
              <a:rPr lang="en-US" dirty="0"/>
              <a:t> else.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Vestibulum tempus else.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xmlns="" id="{C4965E90-DF33-4F36-BB0B-A268DCE64DA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5762" y="3737572"/>
            <a:ext cx="2536825" cy="204941"/>
          </a:xfrm>
        </p:spPr>
        <p:txBody>
          <a:bodyPr lIns="0" tIns="0" rIns="0" bIns="0"/>
          <a:lstStyle>
            <a:lvl1pPr marL="0" indent="0">
              <a:buNone/>
              <a:defRPr sz="12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sz="12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2pPr>
            <a:lvl3pPr marL="914400" indent="0">
              <a:buNone/>
              <a:defRPr sz="11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3pPr>
            <a:lvl4pPr marL="1371600" indent="0">
              <a:buNone/>
              <a:defRPr sz="105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4pPr>
            <a:lvl5pPr marL="1828800" indent="0">
              <a:buNone/>
              <a:defRPr sz="105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xmlns="" id="{24D8841C-517C-4C4B-807B-4D2BA1EF226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55762" y="4040325"/>
            <a:ext cx="2667671" cy="848926"/>
          </a:xfrm>
        </p:spPr>
        <p:txBody>
          <a:bodyPr lIns="0" tIns="0" rIns="0" bIns="0"/>
          <a:lstStyle>
            <a:lvl1pPr marL="0" indent="0">
              <a:lnSpc>
                <a:spcPts val="1800"/>
              </a:lnSpc>
              <a:buNone/>
              <a:defRPr sz="1100">
                <a:solidFill>
                  <a:srgbClr val="5F606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>
              <a:buNone/>
              <a:defRPr sz="12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2pPr>
            <a:lvl3pPr marL="914400" indent="0">
              <a:buNone/>
              <a:defRPr sz="11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3pPr>
            <a:lvl4pPr marL="1371600" indent="0">
              <a:buNone/>
              <a:defRPr sz="105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4pPr>
            <a:lvl5pPr marL="1828800" indent="0">
              <a:buNone/>
              <a:defRPr sz="105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5pPr>
          </a:lstStyle>
          <a:p>
            <a:pPr lvl="0"/>
            <a:r>
              <a:rPr lang="en-US" dirty="0"/>
              <a:t>Ut et pulvinar </a:t>
            </a:r>
            <a:r>
              <a:rPr lang="en-US" dirty="0" err="1"/>
              <a:t>odio</a:t>
            </a:r>
            <a:r>
              <a:rPr lang="en-US" dirty="0"/>
              <a:t>. Nam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at ante </a:t>
            </a:r>
            <a:r>
              <a:rPr lang="en-US" dirty="0" err="1"/>
              <a:t>euismod</a:t>
            </a:r>
            <a:r>
              <a:rPr lang="en-US" dirty="0"/>
              <a:t> else.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Vestibulum tempus else.</a:t>
            </a:r>
          </a:p>
        </p:txBody>
      </p:sp>
    </p:spTree>
    <p:extLst>
      <p:ext uri="{BB962C8B-B14F-4D97-AF65-F5344CB8AC3E}">
        <p14:creationId xmlns:p14="http://schemas.microsoft.com/office/powerpoint/2010/main" val="24432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riangles - Pl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7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584994" y="1825625"/>
            <a:ext cx="10768806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140278AA-136C-4A61-AA87-3C42242DB600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0FEE8CE-F98A-4A56-8DE0-E1A689533291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2">
                    <a:lumMod val="25000"/>
                  </a:schemeClr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2">
                  <a:lumMod val="25000"/>
                </a:schemeClr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FEBC28-7C6C-4ED2-BD69-2F00094AED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94" y="6477001"/>
            <a:ext cx="829469" cy="11838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9A0D65A1-1652-4163-A582-0123A6FD4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1027522"/>
            <a:ext cx="11032788" cy="663165"/>
          </a:xfrm>
          <a:prstGeom prst="rect">
            <a:avLst/>
          </a:prstGeom>
        </p:spPr>
        <p:txBody>
          <a:bodyPr anchor="t" anchorCtr="0"/>
          <a:lstStyle>
            <a:lvl1pPr>
              <a:defRPr spc="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74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atc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B67C6FB-3A41-40D4-8291-C977D0F3E2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356" y="1211831"/>
            <a:ext cx="8845288" cy="465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0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- Right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742493E7-3E46-462F-86F4-213280798A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0153" y="1406122"/>
            <a:ext cx="2340570" cy="311313"/>
          </a:xfrm>
        </p:spPr>
        <p:txBody>
          <a:bodyPr lIns="0" tIns="0" rIns="0" bIns="0"/>
          <a:lstStyle>
            <a:lvl1pPr marL="0" indent="0" algn="l">
              <a:buNone/>
              <a:defRPr sz="1600">
                <a:solidFill>
                  <a:srgbClr val="B5BE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DFBECAB-C2B5-4234-A5CD-287FA7284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0153" y="1955812"/>
            <a:ext cx="2386806" cy="16449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800"/>
              </a:lnSpc>
              <a:defRPr sz="4400" spc="-150" baseline="0">
                <a:solidFill>
                  <a:schemeClr val="tx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xmlns="" id="{5A25F345-42A3-4C3D-B0A6-2E66D62127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3494" y="4036979"/>
            <a:ext cx="2829324" cy="1644937"/>
          </a:xfr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BEC0C2"/>
                </a:solidFill>
              </a:defRPr>
            </a:lvl1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  <a:p>
            <a:pPr lvl="0"/>
            <a:endParaRPr lang="en-US" dirty="0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xmlns="" id="{2E6B9346-9F09-4FF8-A305-1DBEA79A8F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3494" y="3679556"/>
            <a:ext cx="2496357" cy="319171"/>
          </a:xfrm>
        </p:spPr>
        <p:txBody>
          <a:bodyPr lIns="0" tIns="0" rIns="0" bIns="0"/>
          <a:lstStyle>
            <a:lvl1pPr marL="0" indent="0" algn="l">
              <a:buNone/>
              <a:defRPr sz="12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7227A37-BD2B-4041-B563-8F110F5A6528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012F7D3-4032-41B2-9FE5-27E98D9C19BD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2">
                    <a:lumMod val="25000"/>
                  </a:schemeClr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2">
                  <a:lumMod val="25000"/>
                </a:schemeClr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308EB78-0804-4AA5-965D-B53B3D51F6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94" y="6477001"/>
            <a:ext cx="829469" cy="1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3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- Left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742493E7-3E46-462F-86F4-213280798A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5783" y="1406122"/>
            <a:ext cx="2340570" cy="311313"/>
          </a:xfrm>
        </p:spPr>
        <p:txBody>
          <a:bodyPr lIns="0" tIns="0" rIns="0" bIns="0"/>
          <a:lstStyle>
            <a:lvl1pPr marL="0" indent="0" algn="l">
              <a:buNone/>
              <a:defRPr sz="1600">
                <a:solidFill>
                  <a:srgbClr val="B5BE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DFBECAB-C2B5-4234-A5CD-287FA7284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5783" y="1955812"/>
            <a:ext cx="2386806" cy="16449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800"/>
              </a:lnSpc>
              <a:defRPr sz="4400" spc="-150" baseline="0">
                <a:solidFill>
                  <a:schemeClr val="tx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xmlns="" id="{5A25F345-42A3-4C3D-B0A6-2E66D62127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9124" y="4036979"/>
            <a:ext cx="2829324" cy="1644937"/>
          </a:xfr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BEC0C2"/>
                </a:solidFill>
              </a:defRPr>
            </a:lvl1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  <a:p>
            <a:pPr lvl="0"/>
            <a:endParaRPr lang="en-US" dirty="0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xmlns="" id="{2E6B9346-9F09-4FF8-A305-1DBEA79A8F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9124" y="3679556"/>
            <a:ext cx="2496357" cy="319171"/>
          </a:xfrm>
        </p:spPr>
        <p:txBody>
          <a:bodyPr lIns="0" tIns="0" rIns="0" bIns="0"/>
          <a:lstStyle>
            <a:lvl1pPr marL="0" indent="0" algn="l">
              <a:buNone/>
              <a:defRPr sz="120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237398C7-0005-4C11-94C3-7CE5AEF7B5E0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0737C6C-0DD9-4B35-AA16-7933512D60AF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2">
                    <a:lumMod val="25000"/>
                  </a:schemeClr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2">
                  <a:lumMod val="25000"/>
                </a:schemeClr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B8BB09B-8E1E-41D3-9936-C9C85EB1C6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94" y="6477001"/>
            <a:ext cx="829469" cy="1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8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Dark - Right aligned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742493E7-3E46-462F-86F4-213280798A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0153" y="1406122"/>
            <a:ext cx="2340570" cy="311313"/>
          </a:xfrm>
        </p:spPr>
        <p:txBody>
          <a:bodyPr lIns="0" tIns="0" rIns="0" bIns="0"/>
          <a:lstStyle>
            <a:lvl1pPr marL="0" indent="0" algn="l">
              <a:buNone/>
              <a:defRPr sz="1600">
                <a:solidFill>
                  <a:srgbClr val="C3D6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DFBECAB-C2B5-4234-A5CD-287FA7284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0153" y="1955812"/>
            <a:ext cx="2386806" cy="16449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800"/>
              </a:lnSpc>
              <a:defRPr sz="4400" spc="-150" baseline="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xmlns="" id="{5A25F345-42A3-4C3D-B0A6-2E66D62127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3494" y="4036979"/>
            <a:ext cx="2829324" cy="1644937"/>
          </a:xfr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  <a:p>
            <a:pPr lvl="0"/>
            <a:endParaRPr lang="en-US" dirty="0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xmlns="" id="{2E6B9346-9F09-4FF8-A305-1DBEA79A8F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3494" y="3679556"/>
            <a:ext cx="2496357" cy="319171"/>
          </a:xfrm>
        </p:spPr>
        <p:txBody>
          <a:bodyPr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15667E2-3D54-4FA6-B6B2-EF1764DD362E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4433B7C-2F3F-42FD-92C2-3C2C4EF57177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1"/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1"/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C91C31D-8FA6-4275-9F0F-D948CCBCA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4994" y="6484596"/>
            <a:ext cx="829469" cy="10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8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Dark - Left aligned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742493E7-3E46-462F-86F4-213280798A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5783" y="1406122"/>
            <a:ext cx="2340570" cy="311313"/>
          </a:xfrm>
        </p:spPr>
        <p:txBody>
          <a:bodyPr lIns="0" tIns="0" rIns="0" bIns="0"/>
          <a:lstStyle>
            <a:lvl1pPr marL="0" indent="0" algn="l">
              <a:buNone/>
              <a:defRPr sz="1600">
                <a:solidFill>
                  <a:srgbClr val="C3D6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Text Section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DFBECAB-C2B5-4234-A5CD-287FA7284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5783" y="1955812"/>
            <a:ext cx="2386806" cy="16449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800"/>
              </a:lnSpc>
              <a:defRPr sz="4400" spc="-150" baseline="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Title to go here</a:t>
            </a:r>
            <a:endParaRPr lang="en-GB" dirty="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xmlns="" id="{5A25F345-42A3-4C3D-B0A6-2E66D62127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9124" y="4036979"/>
            <a:ext cx="2829324" cy="1644937"/>
          </a:xfr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Etiam</a:t>
            </a:r>
            <a:r>
              <a:rPr lang="en-US" dirty="0"/>
              <a:t> vitae dui </a:t>
            </a:r>
            <a:r>
              <a:rPr lang="en-US" dirty="0" err="1"/>
              <a:t>congue</a:t>
            </a:r>
            <a:r>
              <a:rPr lang="en-US" dirty="0"/>
              <a:t>, semper </a:t>
            </a:r>
            <a:r>
              <a:rPr lang="en-US" dirty="0" err="1"/>
              <a:t>quam</a:t>
            </a:r>
            <a:r>
              <a:rPr lang="en-US" dirty="0"/>
              <a:t> vitae, </a:t>
            </a:r>
            <a:r>
              <a:rPr lang="en-US" dirty="0" err="1"/>
              <a:t>luctus</a:t>
            </a:r>
            <a:r>
              <a:rPr lang="en-US" dirty="0"/>
              <a:t> ligula. Sed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commod</a:t>
            </a:r>
            <a:r>
              <a:rPr lang="en-US" dirty="0"/>
              <a:t> else cuprum less. </a:t>
            </a:r>
          </a:p>
          <a:p>
            <a:pPr lvl="0"/>
            <a:endParaRPr lang="en-US" dirty="0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xmlns="" id="{2E6B9346-9F09-4FF8-A305-1DBEA79A8F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9124" y="3679556"/>
            <a:ext cx="2496357" cy="319171"/>
          </a:xfrm>
        </p:spPr>
        <p:txBody>
          <a:bodyPr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C7F3930-04D9-4021-B180-EA5780B0B518}"/>
              </a:ext>
            </a:extLst>
          </p:cNvPr>
          <p:cNvCxnSpPr/>
          <p:nvPr userDrawn="1"/>
        </p:nvCxnSpPr>
        <p:spPr>
          <a:xfrm>
            <a:off x="585787" y="6391275"/>
            <a:ext cx="110394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C5AC32A-AD4E-458D-9E18-7B01E5DB6C2A}"/>
              </a:ext>
            </a:extLst>
          </p:cNvPr>
          <p:cNvSpPr/>
          <p:nvPr userDrawn="1"/>
        </p:nvSpPr>
        <p:spPr>
          <a:xfrm>
            <a:off x="7140676" y="6449782"/>
            <a:ext cx="447839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defRPr/>
            </a:pPr>
            <a:fld id="{7C4176C3-4FE5-40B8-AFC0-24F3FE1F1700}" type="slidenum">
              <a:rPr lang="en-US" sz="900" noProof="1" smtClean="0">
                <a:solidFill>
                  <a:schemeClr val="bg1"/>
                </a:solidFill>
                <a:latin typeface="Inter Medium" panose="0200060300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900" noProof="1">
              <a:solidFill>
                <a:schemeClr val="bg1"/>
              </a:solidFill>
              <a:latin typeface="Inter Medium" panose="0200060300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B19FC9E-9139-4120-A8C0-E6794DAB41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4994" y="6484596"/>
            <a:ext cx="829469" cy="10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0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9D95E2CC-2DCC-4FC7-BA95-28305DA7F2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87375" y="365126"/>
            <a:ext cx="107664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C4EE7F40-F80D-4EF4-97C3-059109EF8E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7375" y="1825625"/>
            <a:ext cx="107664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64" r:id="rId2"/>
    <p:sldLayoutId id="2147483857" r:id="rId3"/>
    <p:sldLayoutId id="2147483795" r:id="rId4"/>
    <p:sldLayoutId id="2147483863" r:id="rId5"/>
    <p:sldLayoutId id="2147483858" r:id="rId6"/>
    <p:sldLayoutId id="2147483859" r:id="rId7"/>
    <p:sldLayoutId id="2147483861" r:id="rId8"/>
    <p:sldLayoutId id="2147483862" r:id="rId9"/>
    <p:sldLayoutId id="2147483854" r:id="rId10"/>
    <p:sldLayoutId id="2147483849" r:id="rId11"/>
    <p:sldLayoutId id="2147483850" r:id="rId12"/>
    <p:sldLayoutId id="2147483847" r:id="rId13"/>
    <p:sldLayoutId id="2147483848" r:id="rId14"/>
    <p:sldLayoutId id="2147483844" r:id="rId15"/>
    <p:sldLayoutId id="2147483843" r:id="rId16"/>
    <p:sldLayoutId id="2147483840" r:id="rId17"/>
    <p:sldLayoutId id="2147483841" r:id="rId18"/>
    <p:sldLayoutId id="2147483842" r:id="rId19"/>
    <p:sldLayoutId id="2147483860" r:id="rId20"/>
    <p:sldLayoutId id="2147483845" r:id="rId21"/>
    <p:sldLayoutId id="2147483846" r:id="rId22"/>
    <p:sldLayoutId id="2147483826" r:id="rId23"/>
    <p:sldLayoutId id="2147483851" r:id="rId24"/>
    <p:sldLayoutId id="2147483852" r:id="rId25"/>
    <p:sldLayoutId id="2147483853" r:id="rId26"/>
    <p:sldLayoutId id="2147483856" r:id="rId2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kern="1200" spc="-30" baseline="0">
          <a:solidFill>
            <a:srgbClr val="222A35"/>
          </a:solidFill>
          <a:latin typeface="Inter Semi Bold" panose="02000703000000020004" pitchFamily="50" charset="0"/>
          <a:ea typeface="Inter Semi Bold" panose="02000703000000020004" pitchFamily="50" charset="0"/>
          <a:cs typeface="Inter Semi Bold" panose="02000703000000020004" pitchFamily="50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Brandon Grotesque Bold All Caps" panose="020B0803020203060202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Brandon Grotesque Bold All Caps" panose="020B0803020203060202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Brandon Grotesque Bold All Caps" panose="020B0803020203060202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Brandon Grotesque Bold All Caps" panose="020B0803020203060202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Brandon Grotesque Bold All Caps" panose="020B0803020203060202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Brandon Grotesque Bold All Caps" panose="020B0803020203060202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Brandon Grotesque Bold All Caps" panose="020B0803020203060202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Brandon Grotesque Bold All Caps" panose="020B0803020203060202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22A35"/>
          </a:solidFill>
          <a:latin typeface="Inter" panose="020B0502030000000004" pitchFamily="34" charset="0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22A35"/>
          </a:solidFill>
          <a:latin typeface="Inter" panose="020B0502030000000004" pitchFamily="34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222A35"/>
          </a:solidFill>
          <a:latin typeface="Inter" panose="020B0502030000000004" pitchFamily="34" charset="0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222A35"/>
          </a:solidFill>
          <a:latin typeface="Inter" panose="020B0502030000000004" pitchFamily="34" charset="0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222A35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orient="horz" userDrawn="1">
          <p15:clr>
            <a:srgbClr val="F26B43"/>
          </p15:clr>
        </p15:guide>
        <p15:guide id="3" userDrawn="1">
          <p15:clr>
            <a:srgbClr val="F26B43"/>
          </p15:clr>
        </p15:guide>
        <p15:guide id="4" pos="7680" userDrawn="1">
          <p15:clr>
            <a:srgbClr val="F26B43"/>
          </p15:clr>
        </p15:guide>
        <p15:guide id="5" pos="370" userDrawn="1">
          <p15:clr>
            <a:srgbClr val="F26B43"/>
          </p15:clr>
        </p15:guide>
        <p15:guide id="6" pos="73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xmlns="" id="{79B62C28-3EC1-4C75-8B86-38FA0464314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"/>
            <a:ext cx="12193588" cy="68453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B8A1D08-0C19-4F28-AB69-CD6BAD5A2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3588" cy="7974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pc="-150" dirty="0">
                <a:solidFill>
                  <a:schemeClr val="bg1"/>
                </a:solidFill>
              </a:rPr>
              <a:t>Disputes in charitable estates</a:t>
            </a:r>
            <a:br>
              <a:rPr lang="en-GB" b="1" spc="-150" dirty="0">
                <a:solidFill>
                  <a:schemeClr val="bg1"/>
                </a:solidFill>
              </a:rPr>
            </a:br>
            <a:r>
              <a:rPr lang="en-GB" b="1" spc="-150" dirty="0"/>
              <a:t>and the potential impact of COVID-19</a:t>
            </a:r>
            <a:endParaRPr lang="en-GB" b="1" spc="-15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Angela Bowman, National Head of Charities, Shoosmiths</a:t>
            </a:r>
          </a:p>
          <a:p>
            <a:r>
              <a:rPr lang="en-GB" dirty="0"/>
              <a:t>Tom Dumont QC, Radcliffe Chambers</a:t>
            </a:r>
          </a:p>
          <a:p>
            <a:r>
              <a:rPr lang="en-GB" dirty="0">
                <a:solidFill>
                  <a:schemeClr val="bg1"/>
                </a:solidFill>
              </a:rPr>
              <a:t>Dr James Warner, Halcyon Doctors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GB" sz="1400" spc="0" dirty="0"/>
              <a:t>COVID-19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8D735DF-C306-4F68-8BE3-4E0183428C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6" y="6264132"/>
            <a:ext cx="1687512" cy="21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5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xmlns="" id="{79B62C28-3EC1-4C75-8B86-38FA0464314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8558"/>
            <a:ext cx="12192000" cy="182880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pc="-150" dirty="0">
                <a:solidFill>
                  <a:schemeClr val="bg1"/>
                </a:solidFill>
              </a:rPr>
              <a:t>How can you reduce the risk of  invalid wills being made and help minimise the risk of claims?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GB" sz="1400" spc="0" dirty="0"/>
              <a:t>COVID-19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8D735DF-C306-4F68-8BE3-4E0183428C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6" y="6264132"/>
            <a:ext cx="1687512" cy="21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9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xmlns="" id="{79B62C28-3EC1-4C75-8B86-38FA0464314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15248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666750"/>
            <a:ext cx="11017250" cy="2446337"/>
          </a:xfrm>
        </p:spPr>
        <p:txBody>
          <a:bodyPr/>
          <a:lstStyle/>
          <a:p>
            <a:r>
              <a:rPr lang="en-GB" sz="3600" b="1" spc="-150" dirty="0">
                <a:solidFill>
                  <a:schemeClr val="bg1"/>
                </a:solidFill>
              </a:rPr>
              <a:t/>
            </a:r>
            <a:br>
              <a:rPr lang="en-GB" sz="3600" b="1" spc="-150" dirty="0">
                <a:solidFill>
                  <a:schemeClr val="bg1"/>
                </a:solidFill>
              </a:rPr>
            </a:br>
            <a:r>
              <a:rPr lang="en-GB" sz="4400" b="1" spc="-150" dirty="0">
                <a:solidFill>
                  <a:schemeClr val="tx1"/>
                </a:solidFill>
              </a:rPr>
              <a:t>Encourage supporters to use a solicitor</a:t>
            </a:r>
            <a:br>
              <a:rPr lang="en-GB" sz="4400" b="1" spc="-150" dirty="0">
                <a:solidFill>
                  <a:schemeClr val="tx1"/>
                </a:solidFill>
              </a:rPr>
            </a:br>
            <a:r>
              <a:rPr lang="en-GB" sz="4400" b="1" spc="-150" dirty="0">
                <a:solidFill>
                  <a:schemeClr val="tx1"/>
                </a:solidFill>
              </a:rPr>
              <a:t>Promote good will writing practice – detailed notes, advice re witnessing</a:t>
            </a:r>
            <a:br>
              <a:rPr lang="en-GB" sz="4400" b="1" spc="-150" dirty="0">
                <a:solidFill>
                  <a:schemeClr val="tx1"/>
                </a:solidFill>
              </a:rPr>
            </a:br>
            <a:r>
              <a:rPr lang="en-GB" sz="4400" b="1" spc="-150" dirty="0">
                <a:solidFill>
                  <a:schemeClr val="tx1"/>
                </a:solidFill>
              </a:rPr>
              <a:t>Make sure notes with reasons for excluding family are +</a:t>
            </a:r>
            <a:r>
              <a:rPr lang="en-GB" sz="4400" b="1" spc="-150" dirty="0" err="1">
                <a:solidFill>
                  <a:schemeClr val="tx1"/>
                </a:solidFill>
              </a:rPr>
              <a:t>ive</a:t>
            </a:r>
            <a:r>
              <a:rPr lang="en-GB" sz="4400" b="1" spc="-150" dirty="0">
                <a:solidFill>
                  <a:schemeClr val="tx1"/>
                </a:solidFill>
              </a:rPr>
              <a:t> re charity, not –</a:t>
            </a:r>
            <a:r>
              <a:rPr lang="en-GB" sz="4400" b="1" spc="-150" dirty="0" err="1">
                <a:solidFill>
                  <a:schemeClr val="tx1"/>
                </a:solidFill>
              </a:rPr>
              <a:t>ive</a:t>
            </a:r>
            <a:r>
              <a:rPr lang="en-GB" sz="4400" b="1" spc="-150" dirty="0">
                <a:solidFill>
                  <a:schemeClr val="tx1"/>
                </a:solidFill>
              </a:rPr>
              <a:t> re family</a:t>
            </a:r>
            <a:br>
              <a:rPr lang="en-GB" sz="4400" b="1" spc="-150" dirty="0">
                <a:solidFill>
                  <a:schemeClr val="tx1"/>
                </a:solidFill>
              </a:rPr>
            </a:br>
            <a:r>
              <a:rPr lang="en-GB" sz="4400" b="1" spc="-150" dirty="0">
                <a:solidFill>
                  <a:schemeClr val="tx1"/>
                </a:solidFill>
              </a:rPr>
              <a:t>Capacity assessment</a:t>
            </a:r>
            <a:br>
              <a:rPr lang="en-GB" sz="4400" b="1" spc="-150" dirty="0">
                <a:solidFill>
                  <a:schemeClr val="tx1"/>
                </a:solidFill>
              </a:rPr>
            </a:br>
            <a:r>
              <a:rPr lang="en-GB" sz="4400" b="1" spc="-150" dirty="0">
                <a:solidFill>
                  <a:schemeClr val="tx1"/>
                </a:solidFill>
              </a:rPr>
              <a:t>Make the best will you can now, and a better one after COVID-19</a:t>
            </a:r>
            <a:r>
              <a:rPr lang="en-GB" sz="3600" b="1" spc="-150" dirty="0">
                <a:solidFill>
                  <a:schemeClr val="bg1"/>
                </a:solidFill>
              </a:rPr>
              <a:t/>
            </a:r>
            <a:br>
              <a:rPr lang="en-GB" sz="3600" b="1" spc="-150" dirty="0">
                <a:solidFill>
                  <a:schemeClr val="bg1"/>
                </a:solidFill>
              </a:rPr>
            </a:br>
            <a:endParaRPr lang="en-GB" sz="3600" b="1" spc="-15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5312" y="533400"/>
            <a:ext cx="5818188" cy="381000"/>
          </a:xfrm>
        </p:spPr>
        <p:txBody>
          <a:bodyPr>
            <a:noAutofit/>
          </a:bodyPr>
          <a:lstStyle/>
          <a:p>
            <a:r>
              <a:rPr lang="en-GB" sz="1400" spc="0" dirty="0"/>
              <a:t>COVID-19</a:t>
            </a:r>
          </a:p>
          <a:p>
            <a:endParaRPr lang="en-GB" sz="1400" spc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8D735DF-C306-4F68-8BE3-4E0183428C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6" y="6264132"/>
            <a:ext cx="1687512" cy="21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20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xmlns="" id="{79B62C28-3EC1-4C75-8B86-38FA0464314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0483"/>
            <a:ext cx="12192000" cy="91440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pc="-150" dirty="0">
                <a:solidFill>
                  <a:schemeClr val="bg1"/>
                </a:solidFill>
              </a:rPr>
              <a:t>What steps can charities take to attempt to increase legacy income during these difficult times?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GB" sz="1400" spc="0" dirty="0"/>
              <a:t>COVID-19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8D735DF-C306-4F68-8BE3-4E0183428C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6" y="6264132"/>
            <a:ext cx="1687512" cy="21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08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xmlns="" id="{79B62C28-3EC1-4C75-8B86-38FA0464314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1168"/>
            <a:ext cx="12192000" cy="81442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746620"/>
            <a:ext cx="11017250" cy="5301842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4800" b="1" spc="-150" dirty="0"/>
              <a:t>Encourage lifetime donor to give now?</a:t>
            </a:r>
            <a:br>
              <a:rPr lang="en-US" sz="4800" b="1" spc="-150" dirty="0"/>
            </a:br>
            <a:r>
              <a:rPr lang="en-US" sz="4800" b="1" spc="-150" dirty="0"/>
              <a:t/>
            </a:r>
            <a:br>
              <a:rPr lang="en-US" sz="4800" b="1" spc="-150" dirty="0"/>
            </a:br>
            <a:r>
              <a:rPr lang="en-US" sz="4800" b="1" spc="-150" dirty="0"/>
              <a:t>Encourage interim distributions</a:t>
            </a:r>
            <a:br>
              <a:rPr lang="en-US" sz="4800" b="1" spc="-150" dirty="0"/>
            </a:br>
            <a:r>
              <a:rPr lang="en-US" sz="4800" b="1" spc="-150" dirty="0"/>
              <a:t/>
            </a:r>
            <a:br>
              <a:rPr lang="en-US" sz="4800" b="1" spc="-150" dirty="0"/>
            </a:br>
            <a:r>
              <a:rPr lang="en-US" sz="4800" b="1" spc="-150" dirty="0"/>
              <a:t>Inform administrators of workarounds</a:t>
            </a:r>
            <a:br>
              <a:rPr lang="en-US" sz="4800" b="1" spc="-150" dirty="0"/>
            </a:br>
            <a:r>
              <a:rPr lang="en-US" sz="4800" b="1" spc="-150" dirty="0"/>
              <a:t/>
            </a:r>
            <a:br>
              <a:rPr lang="en-US" sz="4800" b="1" spc="-150" dirty="0"/>
            </a:br>
            <a:r>
              <a:rPr lang="en-US" sz="4800" b="1" spc="-150" dirty="0"/>
              <a:t>Settle/Mediate</a:t>
            </a:r>
            <a:endParaRPr lang="en-GB" sz="4800" b="1" spc="-15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GB" sz="1400" spc="0" dirty="0"/>
              <a:t>COVID-19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8D735DF-C306-4F68-8BE3-4E0183428C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6" y="6264132"/>
            <a:ext cx="1687512" cy="21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0CCDB46-E2D4-4735-97FB-90EA83D31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6" y="-866775"/>
            <a:ext cx="12258675" cy="9194006"/>
          </a:xfrm>
          <a:prstGeom prst="rect">
            <a:avLst/>
          </a:prstGeom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1410008" y="740228"/>
            <a:ext cx="9533608" cy="4891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6600" spc="-150" dirty="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deVere Group saw a </a:t>
            </a:r>
            <a:r>
              <a:rPr lang="en-US" sz="7200" spc="-150" dirty="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76</a:t>
            </a:r>
            <a:r>
              <a:rPr lang="en-US" sz="6600" spc="-150" dirty="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% increase in demand for wills in the first two weeks of March, shortly prior to the lockdown</a:t>
            </a:r>
            <a:endParaRPr lang="ru-RU" sz="6600" dirty="0">
              <a:solidFill>
                <a:schemeClr val="bg1"/>
              </a:solidFill>
              <a:latin typeface="Inter Semi Bold" panose="02000703000000020004" pitchFamily="50" charset="0"/>
              <a:ea typeface="Inter Semi Bold" panose="02000703000000020004" pitchFamily="50" charset="0"/>
              <a:cs typeface="Inter Semi Bold" panose="020007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 txBox="1">
            <a:spLocks/>
          </p:cNvSpPr>
          <p:nvPr/>
        </p:nvSpPr>
        <p:spPr>
          <a:xfrm>
            <a:off x="1410008" y="330926"/>
            <a:ext cx="9533608" cy="5301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7200" spc="-150" dirty="0">
                <a:solidFill>
                  <a:schemeClr val="bg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“…the coronavirus pandemic has had an unprecedented, collective focusing-of-minds effect.”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bg1"/>
              </a:solidFill>
              <a:latin typeface="Inter Medium" panose="02000603000000020004" pitchFamily="50" charset="0"/>
              <a:ea typeface="Inter Semi Bold" panose="02000703000000020004" pitchFamily="50" charset="0"/>
              <a:cs typeface="Inter Semi Bold" panose="02000703000000020004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Inter Medium" panose="020006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Nigel Green CEO of deVere Group</a:t>
            </a:r>
            <a:endParaRPr lang="ru-RU" sz="1200" dirty="0">
              <a:solidFill>
                <a:schemeClr val="bg1"/>
              </a:solidFill>
              <a:latin typeface="Inter Semi Bold" panose="02000703000000020004" pitchFamily="50" charset="0"/>
              <a:ea typeface="Inter Semi Bold" panose="02000703000000020004" pitchFamily="50" charset="0"/>
              <a:cs typeface="Inter Semi Bold" panose="020007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94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xmlns="" id="{79B62C28-3EC1-4C75-8B86-38FA0464314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187"/>
            <a:ext cx="12192000" cy="765657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pc="-150" dirty="0">
                <a:solidFill>
                  <a:schemeClr val="bg1"/>
                </a:solidFill>
              </a:rPr>
              <a:t>Given the problems being posed by COVID-19, is there likely to be an increase in claims against estates and, if so, why?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GB" sz="1400" spc="0" dirty="0"/>
              <a:t>COVID-19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8D735DF-C306-4F68-8BE3-4E0183428C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6" y="6264132"/>
            <a:ext cx="1687512" cy="21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50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xmlns="" id="{79B62C28-3EC1-4C75-8B86-38FA0464314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3825"/>
            <a:ext cx="12192000" cy="1828800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pc="-150" dirty="0">
                <a:solidFill>
                  <a:schemeClr val="bg1"/>
                </a:solidFill>
              </a:rPr>
              <a:t>What potential effects can COVID-19 have on a testator’s testamentary capacity?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GB" sz="1400" spc="0" dirty="0"/>
              <a:t>COVID-19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8D735DF-C306-4F68-8BE3-4E0183428C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6" y="6264132"/>
            <a:ext cx="1687512" cy="21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33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xmlns="" id="{79B62C28-3EC1-4C75-8B86-38FA0464314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950"/>
            <a:ext cx="12192000" cy="811987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1780674"/>
            <a:ext cx="11017250" cy="1332414"/>
          </a:xfrm>
        </p:spPr>
        <p:txBody>
          <a:bodyPr/>
          <a:lstStyle/>
          <a:p>
            <a:r>
              <a:rPr lang="en-GB" b="1" spc="-150" dirty="0"/>
              <a:t>Are we likely to see more challenges to Wills based upon lack of testamentary capacity</a:t>
            </a:r>
            <a:r>
              <a:rPr lang="en-GB" b="1" spc="-15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GB" sz="1400" spc="0" dirty="0"/>
              <a:t>COVID-19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8D735DF-C306-4F68-8BE3-4E0183428C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6" y="6264132"/>
            <a:ext cx="1687512" cy="21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82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xmlns="" id="{79B62C28-3EC1-4C75-8B86-38FA0464314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54131"/>
            <a:ext cx="12192000" cy="1931213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pc="-150" dirty="0">
                <a:solidFill>
                  <a:schemeClr val="bg1"/>
                </a:solidFill>
              </a:rPr>
              <a:t>Is COVID-19 likely to result in more undue influence claims and/or to lead to more situations of financial abuse?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GB" sz="1400" spc="0" dirty="0"/>
              <a:t>COVID-19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8D735DF-C306-4F68-8BE3-4E0183428C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6" y="6264132"/>
            <a:ext cx="1687512" cy="21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84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xmlns="" id="{79B62C28-3EC1-4C75-8B86-38FA0464314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25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pc="-150" dirty="0">
                <a:solidFill>
                  <a:schemeClr val="bg1"/>
                </a:solidFill>
              </a:rPr>
              <a:t>What  can the effects of isolation be on an elderly testator?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GB" sz="1400" spc="0" dirty="0"/>
              <a:t>COVID-19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8D735DF-C306-4F68-8BE3-4E0183428C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6" y="6264132"/>
            <a:ext cx="1687512" cy="21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32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xmlns="" id="{79B62C28-3EC1-4C75-8B86-38FA0464314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376"/>
            <a:ext cx="12192000" cy="91440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pc="-150" dirty="0">
                <a:solidFill>
                  <a:schemeClr val="bg1"/>
                </a:solidFill>
              </a:rPr>
              <a:t>Is the virus likely to result in more Inheritance Act claims?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GB" sz="1400" spc="0" dirty="0"/>
              <a:t>COVID-19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8D735DF-C306-4F68-8BE3-4E0183428C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6" y="6264132"/>
            <a:ext cx="1687512" cy="21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9843"/>
      </p:ext>
    </p:extLst>
  </p:cSld>
  <p:clrMapOvr>
    <a:masterClrMapping/>
  </p:clrMapOvr>
</p:sld>
</file>

<file path=ppt/theme/theme1.xml><?xml version="1.0" encoding="utf-8"?>
<a:theme xmlns:a="http://schemas.openxmlformats.org/drawingml/2006/main" name="Shoosmiths Dark 4x3">
  <a:themeElements>
    <a:clrScheme name="Shoosmiths-2020-Infographics">
      <a:dk1>
        <a:srgbClr val="1D252C"/>
      </a:dk1>
      <a:lt1>
        <a:sysClr val="window" lastClr="FFFFFF"/>
      </a:lt1>
      <a:dk2>
        <a:srgbClr val="32342B"/>
      </a:dk2>
      <a:lt2>
        <a:srgbClr val="A3B3BF"/>
      </a:lt2>
      <a:accent1>
        <a:srgbClr val="D7398D"/>
      </a:accent1>
      <a:accent2>
        <a:srgbClr val="7D4594"/>
      </a:accent2>
      <a:accent3>
        <a:srgbClr val="5D54A0"/>
      </a:accent3>
      <a:accent4>
        <a:srgbClr val="84A1BC"/>
      </a:accent4>
      <a:accent5>
        <a:srgbClr val="B5BE00"/>
      </a:accent5>
      <a:accent6>
        <a:srgbClr val="AE9FBD"/>
      </a:accent6>
      <a:hlink>
        <a:srgbClr val="5DBFC0"/>
      </a:hlink>
      <a:folHlink>
        <a:srgbClr val="32342B"/>
      </a:folHlink>
    </a:clrScheme>
    <a:fontScheme name="Shoosmiths-2020">
      <a:majorFont>
        <a:latin typeface="Inter Extra Bold"/>
        <a:ea typeface=""/>
        <a:cs typeface=""/>
      </a:majorFont>
      <a:minorFont>
        <a:latin typeface="Inte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osmiths-16x9.pptx  -  Read-Only" id="{8D805B85-221C-4C88-ACA5-222E7D4FBDCD}" vid="{0A98B79E-3222-4DA3-8FE7-59440CDDA9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4b3db5ae-2271-4f6e-b981-595e0a47563c" ContentTypeId="0x01010067FDC6C82F0E4A969C5625543E2FF97B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/>
    <Synchronization>Synchronous</Synchronization>
    <Type>1</Type>
    <SequenceNumber>10000</SequenceNumber>
    <Url/>
    <Assembly>Shoosmiths.ClientMatter.ContentTypes, Version=1.0.0.0, Culture=neutral, PublicKeyToken=322f5b63e97053ba</Assembly>
    <Class>Shoosmiths.ClientMatter.ContentTypes.ClientMatterDefaultsHandler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hoosmiths Document" ma:contentTypeID="0x01010067FDC6C82F0E4A969C5625543E2FF97B0100A19643A742112440A29305A22C3B1CD9" ma:contentTypeVersion="46" ma:contentTypeDescription="" ma:contentTypeScope="" ma:versionID="9157b2e88597a1b3f0ffa63c42cd546f">
  <xsd:schema xmlns:xsd="http://www.w3.org/2001/XMLSchema" xmlns:xs="http://www.w3.org/2001/XMLSchema" xmlns:p="http://schemas.microsoft.com/office/2006/metadata/properties" xmlns:ns3="2152cd11-2bd0-4a20-ba66-f605355c771f" xmlns:ns4="68906dc3-cd27-448b-8bec-66e5cba28ebc" targetNamespace="http://schemas.microsoft.com/office/2006/metadata/properties" ma:root="true" ma:fieldsID="c6c641933fad6972a2beee141e29ab68" ns3:_="" ns4:_="">
    <xsd:import namespace="2152cd11-2bd0-4a20-ba66-f605355c771f"/>
    <xsd:import namespace="68906dc3-cd27-448b-8bec-66e5cba28ebc"/>
    <xsd:element name="properties">
      <xsd:complexType>
        <xsd:sequence>
          <xsd:element name="documentManagement">
            <xsd:complexType>
              <xsd:all>
                <xsd:element ref="ns3:SH_ClearPeople_DocumentOwner" minOccurs="0"/>
                <xsd:element ref="ns3:SH_ClearPeople_DocumentDesc" minOccurs="0"/>
                <xsd:element ref="ns3:SH_ClearPeople_LegacyDocID" minOccurs="0"/>
                <xsd:element ref="ns3:SH_ClearPeople_LegacyDocAuthor" minOccurs="0"/>
                <xsd:element ref="ns4:_dlc_DocIdUrl" minOccurs="0"/>
                <xsd:element ref="ns4:_dlc_DocId" minOccurs="0"/>
                <xsd:element ref="ns3:SH_ClearPeople_ClientName" minOccurs="0"/>
                <xsd:element ref="ns3:SH_ClearPeople_ClientID" minOccurs="0"/>
                <xsd:element ref="ns3:SH_ClearPeople_MatterName" minOccurs="0"/>
                <xsd:element ref="ns3:SH_ClearPeople_MatterID" minOccurs="0"/>
                <xsd:element ref="ns3:shSetEffectiveDate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2cd11-2bd0-4a20-ba66-f605355c771f" elementFormDefault="qualified">
    <xsd:import namespace="http://schemas.microsoft.com/office/2006/documentManagement/types"/>
    <xsd:import namespace="http://schemas.microsoft.com/office/infopath/2007/PartnerControls"/>
    <xsd:element name="SH_ClearPeople_DocumentOwner" ma:index="8" nillable="true" ma:displayName="Document Owner" ma:description="" ma:internalName="SH_ClearPeople_Docum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_ClearPeople_DocumentDesc" ma:index="9" nillable="true" ma:displayName="Document Description" ma:description="" ma:internalName="SH_ClearPeople_DocumentDesc">
      <xsd:simpleType>
        <xsd:restriction base="dms:Note">
          <xsd:maxLength value="255"/>
        </xsd:restriction>
      </xsd:simpleType>
    </xsd:element>
    <xsd:element name="SH_ClearPeople_LegacyDocID" ma:index="10" nillable="true" ma:displayName="Legacy Document ID" ma:description="" ma:internalName="SH_ClearPeople_LegacyDocID">
      <xsd:simpleType>
        <xsd:restriction base="dms:Text"/>
      </xsd:simpleType>
    </xsd:element>
    <xsd:element name="SH_ClearPeople_LegacyDocAuthor" ma:index="11" nillable="true" ma:displayName="Legacy Author" ma:description="" ma:internalName="SH_ClearPeople_LegacyDocAuthor">
      <xsd:simpleType>
        <xsd:restriction base="dms:Text"/>
      </xsd:simpleType>
    </xsd:element>
    <xsd:element name="SH_ClearPeople_ClientName" ma:index="14" nillable="true" ma:displayName="Client Name" ma:description="" ma:internalName="SH_ClearPeople_ClientName">
      <xsd:simpleType>
        <xsd:restriction base="dms:Text"/>
      </xsd:simpleType>
    </xsd:element>
    <xsd:element name="SH_ClearPeople_ClientID" ma:index="15" nillable="true" ma:displayName="Client ID" ma:description="" ma:internalName="SH_ClearPeople_ClientID">
      <xsd:simpleType>
        <xsd:restriction base="dms:Text"/>
      </xsd:simpleType>
    </xsd:element>
    <xsd:element name="SH_ClearPeople_MatterName" ma:index="16" nillable="true" ma:displayName="Matter Name" ma:description="" ma:internalName="SH_ClearPeople_MatterName">
      <xsd:simpleType>
        <xsd:restriction base="dms:Text"/>
      </xsd:simpleType>
    </xsd:element>
    <xsd:element name="SH_ClearPeople_MatterID" ma:index="17" nillable="true" ma:displayName="Matter ID" ma:description="" ma:internalName="SH_ClearPeople_MatterID">
      <xsd:simpleType>
        <xsd:restriction base="dms:Text"/>
      </xsd:simpleType>
    </xsd:element>
    <xsd:element name="shSetEffectiveDate" ma:index="18" nillable="true" ma:displayName="Set Effective Date" ma:format="DateOnly" ma:internalName="shSetEffectiv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906dc3-cd27-448b-8bec-66e5cba28ebc" elementFormDefault="qualified">
    <xsd:import namespace="http://schemas.microsoft.com/office/2006/documentManagement/types"/>
    <xsd:import namespace="http://schemas.microsoft.com/office/infopath/2007/PartnerControls"/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PersistId" ma:index="2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_ClearPeople_DocumentOwner xmlns="2152cd11-2bd0-4a20-ba66-f605355c771f">
      <UserInfo>
        <DisplayName>Calderbank, Beatrice</DisplayName>
        <AccountId>1</AccountId>
        <AccountType/>
      </UserInfo>
    </SH_ClearPeople_DocumentOwner>
    <SH_ClearPeople_DocumentDesc xmlns="2152cd11-2bd0-4a20-ba66-f605355c771f">With final pictures</SH_ClearPeople_DocumentDesc>
    <SH_ClearPeople_LegacyDocID xmlns="2152cd11-2bd0-4a20-ba66-f605355c771f" xsi:nil="true"/>
    <SH_ClearPeople_LegacyDocAuthor xmlns="2152cd11-2bd0-4a20-ba66-f605355c771f" xsi:nil="true"/>
    <SH_ClearPeople_ClientName xmlns="2152cd11-2bd0-4a20-ba66-f605355c771f" xsi:nil="true"/>
    <SH_ClearPeople_ClientID xmlns="2152cd11-2bd0-4a20-ba66-f605355c771f" xsi:nil="true"/>
    <SH_ClearPeople_MatterName xmlns="2152cd11-2bd0-4a20-ba66-f605355c771f" xsi:nil="true"/>
    <SH_ClearPeople_MatterID xmlns="2152cd11-2bd0-4a20-ba66-f605355c771f" xsi:nil="true"/>
    <shSetEffectiveDate xmlns="2152cd11-2bd0-4a20-ba66-f605355c771f" xsi:nil="true"/>
  </documentManagement>
</p:properties>
</file>

<file path=customXml/itemProps1.xml><?xml version="1.0" encoding="utf-8"?>
<ds:datastoreItem xmlns:ds="http://schemas.openxmlformats.org/officeDocument/2006/customXml" ds:itemID="{094F3709-EB88-492B-BEEF-2145FD570A6B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94DBEF2C-F4F1-4BB6-B3EB-B592660F55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584B3E-AC52-481C-918C-DCD779E2A08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BCB9F57-C225-457A-9067-7619B7A32C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52cd11-2bd0-4a20-ba66-f605355c771f"/>
    <ds:schemaRef ds:uri="68906dc3-cd27-448b-8bec-66e5cba28e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AE144C83-1AD5-4AE8-A813-629318268C0B}">
  <ds:schemaRefs>
    <ds:schemaRef ds:uri="http://purl.org/dc/dcmitype/"/>
    <ds:schemaRef ds:uri="2152cd11-2bd0-4a20-ba66-f605355c771f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68906dc3-cd27-448b-8bec-66e5cba28ebc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Words>219</Words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Inter Semi Bold</vt:lpstr>
      <vt:lpstr>Karla</vt:lpstr>
      <vt:lpstr>Calibri</vt:lpstr>
      <vt:lpstr>Poppins</vt:lpstr>
      <vt:lpstr>Inter Extra Bold</vt:lpstr>
      <vt:lpstr>Arial</vt:lpstr>
      <vt:lpstr>Inter Medium</vt:lpstr>
      <vt:lpstr>Inter</vt:lpstr>
      <vt:lpstr>Brandon Grotesque Bold All Caps</vt:lpstr>
      <vt:lpstr>Open Sans</vt:lpstr>
      <vt:lpstr>Shoosmiths Dark 4x3</vt:lpstr>
      <vt:lpstr>Disputes in charitable estates and the potential impact of COVID-19</vt:lpstr>
      <vt:lpstr>PowerPoint Presentation</vt:lpstr>
      <vt:lpstr>PowerPoint Presentation</vt:lpstr>
      <vt:lpstr>Given the problems being posed by COVID-19, is there likely to be an increase in claims against estates and, if so, why?</vt:lpstr>
      <vt:lpstr>What potential effects can COVID-19 have on a testator’s testamentary capacity?</vt:lpstr>
      <vt:lpstr>Are we likely to see more challenges to Wills based upon lack of testamentary capacity?</vt:lpstr>
      <vt:lpstr>Is COVID-19 likely to result in more undue influence claims and/or to lead to more situations of financial abuse?</vt:lpstr>
      <vt:lpstr>What  can the effects of isolation be on an elderly testator?</vt:lpstr>
      <vt:lpstr>Is the virus likely to result in more Inheritance Act claims?</vt:lpstr>
      <vt:lpstr>How can you reduce the risk of  invalid wills being made and help minimise the risk of claims?</vt:lpstr>
      <vt:lpstr> Encourage supporters to use a solicitor Promote good will writing practice – detailed notes, advice re witnessing Make sure notes with reasons for excluding family are +ive re charity, not –ive re family Capacity assessment Make the best will you can now, and a better one after COVID-19 </vt:lpstr>
      <vt:lpstr>What steps can charities take to attempt to increase legacy income during these difficult times?</vt:lpstr>
      <vt:lpstr>Encourage lifetime donor to give now?  Encourage interim distributions  Inform administrators of workarounds  Settle/Mediate</vt:lpstr>
    </vt:vector>
  </TitlesOfParts>
  <Company/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Disputes in charitable estates and the potential impact of COVID-19</dc:title>
  <cp:revision>1</cp:revision>
</cp:coreProperties>
</file>